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2"/>
  </p:notesMasterIdLst>
  <p:sldIdLst>
    <p:sldId id="256" r:id="rId2"/>
    <p:sldId id="264" r:id="rId3"/>
    <p:sldId id="258" r:id="rId4"/>
    <p:sldId id="260" r:id="rId5"/>
    <p:sldId id="263" r:id="rId6"/>
    <p:sldId id="265" r:id="rId7"/>
    <p:sldId id="266" r:id="rId8"/>
    <p:sldId id="267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EE0CFF-C3F2-40A5-B9F2-6333F6A6810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09535B-5D3E-4F8B-9BBD-58D19AD32C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Daytime White Light:</a:t>
          </a:r>
          <a:r>
            <a:rPr lang="en-US" dirty="0"/>
            <a:t> Operates at </a:t>
          </a:r>
          <a:r>
            <a:rPr lang="en-US" b="1" dirty="0"/>
            <a:t>30% power</a:t>
          </a:r>
          <a:r>
            <a:rPr lang="en-US" dirty="0"/>
            <a:t> from </a:t>
          </a:r>
          <a:r>
            <a:rPr lang="en-US" b="1" dirty="0"/>
            <a:t>0</a:t>
          </a:r>
          <a:r>
            <a:rPr lang="tr-TR" b="1" dirty="0"/>
            <a:t>6</a:t>
          </a:r>
          <a:r>
            <a:rPr lang="en-US" b="1" dirty="0"/>
            <a:t>:00-</a:t>
          </a:r>
          <a:r>
            <a:rPr lang="tr-TR" b="1" dirty="0"/>
            <a:t>12</a:t>
          </a:r>
          <a:r>
            <a:rPr lang="en-US" b="1" dirty="0"/>
            <a:t>:00</a:t>
          </a:r>
          <a:r>
            <a:rPr lang="en-US" dirty="0"/>
            <a:t>, </a:t>
          </a:r>
          <a:r>
            <a:rPr lang="en-US" b="1" dirty="0"/>
            <a:t>0% power</a:t>
          </a:r>
          <a:r>
            <a:rPr lang="en-US" dirty="0"/>
            <a:t> from </a:t>
          </a:r>
          <a:r>
            <a:rPr lang="en-US" b="1" dirty="0"/>
            <a:t>12:00-18:00</a:t>
          </a:r>
          <a:r>
            <a:rPr lang="en-US" dirty="0"/>
            <a:t>, and </a:t>
          </a:r>
          <a:r>
            <a:rPr lang="en-US" b="1" dirty="0"/>
            <a:t>50% power</a:t>
          </a:r>
          <a:r>
            <a:rPr lang="en-US" dirty="0"/>
            <a:t> from </a:t>
          </a:r>
          <a:r>
            <a:rPr lang="en-US" b="1" dirty="0"/>
            <a:t>18:00-21:00</a:t>
          </a:r>
          <a:r>
            <a:rPr lang="en-US" dirty="0"/>
            <a:t>.</a:t>
          </a:r>
        </a:p>
      </dgm:t>
    </dgm:pt>
    <dgm:pt modelId="{35254F16-F3CB-4FF1-A29E-ECBAC5882396}" type="parTrans" cxnId="{33B028EF-1A03-4239-813F-F70305B567E9}">
      <dgm:prSet/>
      <dgm:spPr/>
      <dgm:t>
        <a:bodyPr/>
        <a:lstStyle/>
        <a:p>
          <a:endParaRPr lang="en-US"/>
        </a:p>
      </dgm:t>
    </dgm:pt>
    <dgm:pt modelId="{F583FC0C-63E3-48D1-89B3-A623477D3E19}" type="sibTrans" cxnId="{33B028EF-1A03-4239-813F-F70305B567E9}">
      <dgm:prSet/>
      <dgm:spPr/>
      <dgm:t>
        <a:bodyPr/>
        <a:lstStyle/>
        <a:p>
          <a:endParaRPr lang="en-US"/>
        </a:p>
      </dgm:t>
    </dgm:pt>
    <dgm:pt modelId="{42B5D37F-E12F-4FD6-88FC-6BECE3DFA6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Nighttime Blue Light:</a:t>
          </a:r>
          <a:r>
            <a:rPr lang="en-US" dirty="0"/>
            <a:t> Supports plant growth from </a:t>
          </a:r>
          <a:r>
            <a:rPr lang="en-US" b="1" dirty="0"/>
            <a:t>21:00-06:00</a:t>
          </a:r>
          <a:r>
            <a:rPr lang="en-US" dirty="0"/>
            <a:t>.</a:t>
          </a:r>
        </a:p>
      </dgm:t>
    </dgm:pt>
    <dgm:pt modelId="{3971BCCC-DB39-4AEB-A2BD-791FE7510DAC}" type="parTrans" cxnId="{F706B3A3-F7DA-48C8-8363-242798F5598B}">
      <dgm:prSet/>
      <dgm:spPr/>
      <dgm:t>
        <a:bodyPr/>
        <a:lstStyle/>
        <a:p>
          <a:endParaRPr lang="en-US"/>
        </a:p>
      </dgm:t>
    </dgm:pt>
    <dgm:pt modelId="{926BECAD-B6AD-4B45-9A6F-334E29A11CF9}" type="sibTrans" cxnId="{F706B3A3-F7DA-48C8-8363-242798F5598B}">
      <dgm:prSet/>
      <dgm:spPr/>
      <dgm:t>
        <a:bodyPr/>
        <a:lstStyle/>
        <a:p>
          <a:endParaRPr lang="en-US"/>
        </a:p>
      </dgm:t>
    </dgm:pt>
    <dgm:pt modelId="{93B8794D-68AA-4A22-BE50-806C546DBD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Energy Efficiency:</a:t>
          </a:r>
          <a:r>
            <a:rPr lang="en-US"/>
            <a:t> Optimized lighting schedule reduces power consumption.</a:t>
          </a:r>
        </a:p>
      </dgm:t>
    </dgm:pt>
    <dgm:pt modelId="{74A0975C-E25F-4F06-AC9C-6E7EA2459516}" type="parTrans" cxnId="{96389D95-6429-4C9D-9F05-5B98EB030B5B}">
      <dgm:prSet/>
      <dgm:spPr/>
      <dgm:t>
        <a:bodyPr/>
        <a:lstStyle/>
        <a:p>
          <a:endParaRPr lang="en-US"/>
        </a:p>
      </dgm:t>
    </dgm:pt>
    <dgm:pt modelId="{CF9F85BB-03E2-444A-8E31-AC3E371C4789}" type="sibTrans" cxnId="{96389D95-6429-4C9D-9F05-5B98EB030B5B}">
      <dgm:prSet/>
      <dgm:spPr/>
      <dgm:t>
        <a:bodyPr/>
        <a:lstStyle/>
        <a:p>
          <a:endParaRPr lang="en-US"/>
        </a:p>
      </dgm:t>
    </dgm:pt>
    <dgm:pt modelId="{37D93B8F-ADC6-46E5-BEFB-CF7E22DF4E7C}" type="pres">
      <dgm:prSet presAssocID="{D5EE0CFF-C3F2-40A5-B9F2-6333F6A6810B}" presName="root" presStyleCnt="0">
        <dgm:presLayoutVars>
          <dgm:dir/>
          <dgm:resizeHandles val="exact"/>
        </dgm:presLayoutVars>
      </dgm:prSet>
      <dgm:spPr/>
    </dgm:pt>
    <dgm:pt modelId="{B8D78DD3-F2F0-4D48-BA23-472798897E32}" type="pres">
      <dgm:prSet presAssocID="{9809535B-5D3E-4F8B-9BBD-58D19AD32C20}" presName="compNode" presStyleCnt="0"/>
      <dgm:spPr/>
    </dgm:pt>
    <dgm:pt modelId="{898FA75F-21ED-4CBD-B3DE-E5D5F44C9230}" type="pres">
      <dgm:prSet presAssocID="{9809535B-5D3E-4F8B-9BBD-58D19AD32C20}" presName="bgRect" presStyleLbl="bgShp" presStyleIdx="0" presStyleCnt="3"/>
      <dgm:spPr/>
    </dgm:pt>
    <dgm:pt modelId="{3A0B8354-3AAC-4B42-A382-6947BE46CFE1}" type="pres">
      <dgm:prSet presAssocID="{9809535B-5D3E-4F8B-9BBD-58D19AD32C20}" presName="iconRect" presStyleLbl="node1" presStyleIdx="0" presStyleCnt="3"/>
      <dgm:spPr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</dgm:spPr>
      <dgm:extLst>
        <a:ext uri="{E40237B7-FDA0-4F09-8148-C483321AD2D9}">
          <dgm14:cNvPr xmlns:dgm14="http://schemas.microsoft.com/office/drawing/2010/diagram" id="0" name="" descr="Ekip halinde uçan kuşlar"/>
        </a:ext>
      </dgm:extLst>
    </dgm:pt>
    <dgm:pt modelId="{96C83B72-6C75-4CFC-A32C-A32393D9C08A}" type="pres">
      <dgm:prSet presAssocID="{9809535B-5D3E-4F8B-9BBD-58D19AD32C20}" presName="spaceRect" presStyleCnt="0"/>
      <dgm:spPr/>
    </dgm:pt>
    <dgm:pt modelId="{7B6EEEC8-34D4-472C-8916-6BADC5E8E8C4}" type="pres">
      <dgm:prSet presAssocID="{9809535B-5D3E-4F8B-9BBD-58D19AD32C20}" presName="parTx" presStyleLbl="revTx" presStyleIdx="0" presStyleCnt="3">
        <dgm:presLayoutVars>
          <dgm:chMax val="0"/>
          <dgm:chPref val="0"/>
        </dgm:presLayoutVars>
      </dgm:prSet>
      <dgm:spPr/>
    </dgm:pt>
    <dgm:pt modelId="{B4471436-B691-460B-A4A2-4FD1349344D0}" type="pres">
      <dgm:prSet presAssocID="{F583FC0C-63E3-48D1-89B3-A623477D3E19}" presName="sibTrans" presStyleCnt="0"/>
      <dgm:spPr/>
    </dgm:pt>
    <dgm:pt modelId="{DF649B96-EF68-407C-8E84-7A8C884999E9}" type="pres">
      <dgm:prSet presAssocID="{42B5D37F-E12F-4FD6-88FC-6BECE3DFA6C9}" presName="compNode" presStyleCnt="0"/>
      <dgm:spPr/>
    </dgm:pt>
    <dgm:pt modelId="{4AA726CB-0C9F-443F-923A-728BE312DBDA}" type="pres">
      <dgm:prSet presAssocID="{42B5D37F-E12F-4FD6-88FC-6BECE3DFA6C9}" presName="bgRect" presStyleLbl="bgShp" presStyleIdx="1" presStyleCnt="3"/>
      <dgm:spPr/>
    </dgm:pt>
    <dgm:pt modelId="{089A9133-9841-4F29-B2D0-AFA5D56A7E3B}" type="pres">
      <dgm:prSet presAssocID="{42B5D37F-E12F-4FD6-88FC-6BECE3DFA6C9}" presName="iconRect" presStyleLbl="node1" presStyleIdx="1" presStyleCnt="3" custScaleX="109240" custScaleY="113928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yın altında uçan yarasalar"/>
        </a:ext>
      </dgm:extLst>
    </dgm:pt>
    <dgm:pt modelId="{21B967C6-018C-4206-8E47-D9FF18F3560F}" type="pres">
      <dgm:prSet presAssocID="{42B5D37F-E12F-4FD6-88FC-6BECE3DFA6C9}" presName="spaceRect" presStyleCnt="0"/>
      <dgm:spPr/>
    </dgm:pt>
    <dgm:pt modelId="{5A7F843E-493E-4882-B67D-0A6A1B555C6E}" type="pres">
      <dgm:prSet presAssocID="{42B5D37F-E12F-4FD6-88FC-6BECE3DFA6C9}" presName="parTx" presStyleLbl="revTx" presStyleIdx="1" presStyleCnt="3">
        <dgm:presLayoutVars>
          <dgm:chMax val="0"/>
          <dgm:chPref val="0"/>
        </dgm:presLayoutVars>
      </dgm:prSet>
      <dgm:spPr/>
    </dgm:pt>
    <dgm:pt modelId="{E9F7F552-55AC-4A50-8410-1385CA49BDB9}" type="pres">
      <dgm:prSet presAssocID="{926BECAD-B6AD-4B45-9A6F-334E29A11CF9}" presName="sibTrans" presStyleCnt="0"/>
      <dgm:spPr/>
    </dgm:pt>
    <dgm:pt modelId="{0A29CE43-BEDC-442E-8B02-5D021C6C169F}" type="pres">
      <dgm:prSet presAssocID="{93B8794D-68AA-4A22-BE50-806C546DBD78}" presName="compNode" presStyleCnt="0"/>
      <dgm:spPr/>
    </dgm:pt>
    <dgm:pt modelId="{2A18ECAA-1847-452F-913F-1442D6EA14A4}" type="pres">
      <dgm:prSet presAssocID="{93B8794D-68AA-4A22-BE50-806C546DBD78}" presName="bgRect" presStyleLbl="bgShp" presStyleIdx="2" presStyleCnt="3" custLinFactNeighborY="-1549"/>
      <dgm:spPr/>
    </dgm:pt>
    <dgm:pt modelId="{48853D7F-F7AA-4E9A-9E99-7A0AECFAB3BC}" type="pres">
      <dgm:prSet presAssocID="{93B8794D-68AA-4A22-BE50-806C546DBD78}" presName="iconRect" presStyleLbl="node1" presStyleIdx="2" presStyleCnt="3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Ekranda artış trendi gösteren grafik"/>
        </a:ext>
      </dgm:extLst>
    </dgm:pt>
    <dgm:pt modelId="{C4F8C7EF-6BCD-4B22-924A-19048DA3D470}" type="pres">
      <dgm:prSet presAssocID="{93B8794D-68AA-4A22-BE50-806C546DBD78}" presName="spaceRect" presStyleCnt="0"/>
      <dgm:spPr/>
    </dgm:pt>
    <dgm:pt modelId="{46926649-B294-410D-922B-53F3F73B73CC}" type="pres">
      <dgm:prSet presAssocID="{93B8794D-68AA-4A22-BE50-806C546DBD7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4982405-3B4B-4092-9944-1AF65E8385E6}" type="presOf" srcId="{D5EE0CFF-C3F2-40A5-B9F2-6333F6A6810B}" destId="{37D93B8F-ADC6-46E5-BEFB-CF7E22DF4E7C}" srcOrd="0" destOrd="0" presId="urn:microsoft.com/office/officeart/2018/2/layout/IconVerticalSolidList"/>
    <dgm:cxn modelId="{96389D95-6429-4C9D-9F05-5B98EB030B5B}" srcId="{D5EE0CFF-C3F2-40A5-B9F2-6333F6A6810B}" destId="{93B8794D-68AA-4A22-BE50-806C546DBD78}" srcOrd="2" destOrd="0" parTransId="{74A0975C-E25F-4F06-AC9C-6E7EA2459516}" sibTransId="{CF9F85BB-03E2-444A-8E31-AC3E371C4789}"/>
    <dgm:cxn modelId="{82BB13A1-1119-431E-BA32-CB532734844D}" type="presOf" srcId="{9809535B-5D3E-4F8B-9BBD-58D19AD32C20}" destId="{7B6EEEC8-34D4-472C-8916-6BADC5E8E8C4}" srcOrd="0" destOrd="0" presId="urn:microsoft.com/office/officeart/2018/2/layout/IconVerticalSolidList"/>
    <dgm:cxn modelId="{F706B3A3-F7DA-48C8-8363-242798F5598B}" srcId="{D5EE0CFF-C3F2-40A5-B9F2-6333F6A6810B}" destId="{42B5D37F-E12F-4FD6-88FC-6BECE3DFA6C9}" srcOrd="1" destOrd="0" parTransId="{3971BCCC-DB39-4AEB-A2BD-791FE7510DAC}" sibTransId="{926BECAD-B6AD-4B45-9A6F-334E29A11CF9}"/>
    <dgm:cxn modelId="{4BF9E2B4-A8F7-482D-A742-8D9AE9C17518}" type="presOf" srcId="{42B5D37F-E12F-4FD6-88FC-6BECE3DFA6C9}" destId="{5A7F843E-493E-4882-B67D-0A6A1B555C6E}" srcOrd="0" destOrd="0" presId="urn:microsoft.com/office/officeart/2018/2/layout/IconVerticalSolidList"/>
    <dgm:cxn modelId="{B02B2ED9-BF0F-4436-AC98-9ED40639D252}" type="presOf" srcId="{93B8794D-68AA-4A22-BE50-806C546DBD78}" destId="{46926649-B294-410D-922B-53F3F73B73CC}" srcOrd="0" destOrd="0" presId="urn:microsoft.com/office/officeart/2018/2/layout/IconVerticalSolidList"/>
    <dgm:cxn modelId="{33B028EF-1A03-4239-813F-F70305B567E9}" srcId="{D5EE0CFF-C3F2-40A5-B9F2-6333F6A6810B}" destId="{9809535B-5D3E-4F8B-9BBD-58D19AD32C20}" srcOrd="0" destOrd="0" parTransId="{35254F16-F3CB-4FF1-A29E-ECBAC5882396}" sibTransId="{F583FC0C-63E3-48D1-89B3-A623477D3E19}"/>
    <dgm:cxn modelId="{8F5252DB-DB61-4A3D-B597-68B24023E29C}" type="presParOf" srcId="{37D93B8F-ADC6-46E5-BEFB-CF7E22DF4E7C}" destId="{B8D78DD3-F2F0-4D48-BA23-472798897E32}" srcOrd="0" destOrd="0" presId="urn:microsoft.com/office/officeart/2018/2/layout/IconVerticalSolidList"/>
    <dgm:cxn modelId="{73B211D1-22FD-44E7-B6AB-A22C198CA70C}" type="presParOf" srcId="{B8D78DD3-F2F0-4D48-BA23-472798897E32}" destId="{898FA75F-21ED-4CBD-B3DE-E5D5F44C9230}" srcOrd="0" destOrd="0" presId="urn:microsoft.com/office/officeart/2018/2/layout/IconVerticalSolidList"/>
    <dgm:cxn modelId="{F2526B75-2135-498D-9E62-8D8E45C8BDF3}" type="presParOf" srcId="{B8D78DD3-F2F0-4D48-BA23-472798897E32}" destId="{3A0B8354-3AAC-4B42-A382-6947BE46CFE1}" srcOrd="1" destOrd="0" presId="urn:microsoft.com/office/officeart/2018/2/layout/IconVerticalSolidList"/>
    <dgm:cxn modelId="{B55EA536-FEF7-40CA-83C5-A0790F7505D0}" type="presParOf" srcId="{B8D78DD3-F2F0-4D48-BA23-472798897E32}" destId="{96C83B72-6C75-4CFC-A32C-A32393D9C08A}" srcOrd="2" destOrd="0" presId="urn:microsoft.com/office/officeart/2018/2/layout/IconVerticalSolidList"/>
    <dgm:cxn modelId="{74B32D88-CB71-49DD-83A5-35BA217B62DA}" type="presParOf" srcId="{B8D78DD3-F2F0-4D48-BA23-472798897E32}" destId="{7B6EEEC8-34D4-472C-8916-6BADC5E8E8C4}" srcOrd="3" destOrd="0" presId="urn:microsoft.com/office/officeart/2018/2/layout/IconVerticalSolidList"/>
    <dgm:cxn modelId="{7AE469CD-564F-43AC-ABA4-5FC17D7FC605}" type="presParOf" srcId="{37D93B8F-ADC6-46E5-BEFB-CF7E22DF4E7C}" destId="{B4471436-B691-460B-A4A2-4FD1349344D0}" srcOrd="1" destOrd="0" presId="urn:microsoft.com/office/officeart/2018/2/layout/IconVerticalSolidList"/>
    <dgm:cxn modelId="{C91CD273-E5D5-4889-A34A-C593BF92E764}" type="presParOf" srcId="{37D93B8F-ADC6-46E5-BEFB-CF7E22DF4E7C}" destId="{DF649B96-EF68-407C-8E84-7A8C884999E9}" srcOrd="2" destOrd="0" presId="urn:microsoft.com/office/officeart/2018/2/layout/IconVerticalSolidList"/>
    <dgm:cxn modelId="{FC8E2A07-2AD3-4517-8539-0B10AD7B4F8A}" type="presParOf" srcId="{DF649B96-EF68-407C-8E84-7A8C884999E9}" destId="{4AA726CB-0C9F-443F-923A-728BE312DBDA}" srcOrd="0" destOrd="0" presId="urn:microsoft.com/office/officeart/2018/2/layout/IconVerticalSolidList"/>
    <dgm:cxn modelId="{DC175BB6-6087-422F-9FD1-518BC5DBF08B}" type="presParOf" srcId="{DF649B96-EF68-407C-8E84-7A8C884999E9}" destId="{089A9133-9841-4F29-B2D0-AFA5D56A7E3B}" srcOrd="1" destOrd="0" presId="urn:microsoft.com/office/officeart/2018/2/layout/IconVerticalSolidList"/>
    <dgm:cxn modelId="{04515A2D-4DD3-44D6-82B5-6FFC041ACE10}" type="presParOf" srcId="{DF649B96-EF68-407C-8E84-7A8C884999E9}" destId="{21B967C6-018C-4206-8E47-D9FF18F3560F}" srcOrd="2" destOrd="0" presId="urn:microsoft.com/office/officeart/2018/2/layout/IconVerticalSolidList"/>
    <dgm:cxn modelId="{BA7F5EE3-476E-4D84-BF68-F0AA13241C8D}" type="presParOf" srcId="{DF649B96-EF68-407C-8E84-7A8C884999E9}" destId="{5A7F843E-493E-4882-B67D-0A6A1B555C6E}" srcOrd="3" destOrd="0" presId="urn:microsoft.com/office/officeart/2018/2/layout/IconVerticalSolidList"/>
    <dgm:cxn modelId="{9BC2AA62-7965-4569-AABC-C8A141D7FA93}" type="presParOf" srcId="{37D93B8F-ADC6-46E5-BEFB-CF7E22DF4E7C}" destId="{E9F7F552-55AC-4A50-8410-1385CA49BDB9}" srcOrd="3" destOrd="0" presId="urn:microsoft.com/office/officeart/2018/2/layout/IconVerticalSolidList"/>
    <dgm:cxn modelId="{9A6BCDB9-185E-436E-A082-C6AA2632947A}" type="presParOf" srcId="{37D93B8F-ADC6-46E5-BEFB-CF7E22DF4E7C}" destId="{0A29CE43-BEDC-442E-8B02-5D021C6C169F}" srcOrd="4" destOrd="0" presId="urn:microsoft.com/office/officeart/2018/2/layout/IconVerticalSolidList"/>
    <dgm:cxn modelId="{FCE28CC3-6668-44F4-A254-4FFAAA82A89C}" type="presParOf" srcId="{0A29CE43-BEDC-442E-8B02-5D021C6C169F}" destId="{2A18ECAA-1847-452F-913F-1442D6EA14A4}" srcOrd="0" destOrd="0" presId="urn:microsoft.com/office/officeart/2018/2/layout/IconVerticalSolidList"/>
    <dgm:cxn modelId="{92BAF1DA-5BC6-48A8-882B-7455CB08DF02}" type="presParOf" srcId="{0A29CE43-BEDC-442E-8B02-5D021C6C169F}" destId="{48853D7F-F7AA-4E9A-9E99-7A0AECFAB3BC}" srcOrd="1" destOrd="0" presId="urn:microsoft.com/office/officeart/2018/2/layout/IconVerticalSolidList"/>
    <dgm:cxn modelId="{F377DADC-B321-4A5F-8A00-A1A44049574C}" type="presParOf" srcId="{0A29CE43-BEDC-442E-8B02-5D021C6C169F}" destId="{C4F8C7EF-6BCD-4B22-924A-19048DA3D470}" srcOrd="2" destOrd="0" presId="urn:microsoft.com/office/officeart/2018/2/layout/IconVerticalSolidList"/>
    <dgm:cxn modelId="{0D9CAE3C-2087-4443-9815-9FF45F1FD645}" type="presParOf" srcId="{0A29CE43-BEDC-442E-8B02-5D021C6C169F}" destId="{46926649-B294-410D-922B-53F3F73B73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40FE9-AE6D-4F90-9E2D-6683BD91E97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35C02F4-6E84-4C2F-BD9E-6C3722C25193}">
      <dgm:prSet/>
      <dgm:spPr/>
      <dgm:t>
        <a:bodyPr/>
        <a:lstStyle/>
        <a:p>
          <a:r>
            <a:rPr lang="en-US" b="1"/>
            <a:t>Temperature Regulation:</a:t>
          </a:r>
          <a:r>
            <a:rPr lang="en-US"/>
            <a:t> Activates cooling if temperature exceeds 25°C; heating if below 25°C.</a:t>
          </a:r>
        </a:p>
      </dgm:t>
    </dgm:pt>
    <dgm:pt modelId="{C1675175-BEA6-48B3-8350-9CC9FFF7A12A}" type="parTrans" cxnId="{1AFB40F6-9893-448D-B5BB-07276982A496}">
      <dgm:prSet/>
      <dgm:spPr/>
      <dgm:t>
        <a:bodyPr/>
        <a:lstStyle/>
        <a:p>
          <a:endParaRPr lang="en-US"/>
        </a:p>
      </dgm:t>
    </dgm:pt>
    <dgm:pt modelId="{05D21FE5-2BA4-4954-8D2D-40D0C78FEFF6}" type="sibTrans" cxnId="{1AFB40F6-9893-448D-B5BB-07276982A496}">
      <dgm:prSet/>
      <dgm:spPr/>
      <dgm:t>
        <a:bodyPr/>
        <a:lstStyle/>
        <a:p>
          <a:endParaRPr lang="en-US"/>
        </a:p>
      </dgm:t>
    </dgm:pt>
    <dgm:pt modelId="{6817921F-8F10-4F49-A989-35CF082A6917}">
      <dgm:prSet/>
      <dgm:spPr/>
      <dgm:t>
        <a:bodyPr/>
        <a:lstStyle/>
        <a:p>
          <a:r>
            <a:rPr lang="en-US" b="1"/>
            <a:t>Water Level Monitoring:</a:t>
          </a:r>
          <a:r>
            <a:rPr lang="en-US"/>
            <a:t> Triggers pump operation if water level drops below 90%.</a:t>
          </a:r>
        </a:p>
      </dgm:t>
    </dgm:pt>
    <dgm:pt modelId="{139A50DB-417C-4946-B8C0-6EF79C3F4774}" type="parTrans" cxnId="{F70162DD-CB78-496C-B511-A077803D613A}">
      <dgm:prSet/>
      <dgm:spPr/>
      <dgm:t>
        <a:bodyPr/>
        <a:lstStyle/>
        <a:p>
          <a:endParaRPr lang="en-US"/>
        </a:p>
      </dgm:t>
    </dgm:pt>
    <dgm:pt modelId="{C08392FA-C3FA-41AF-9731-34B4AA1FE2E5}" type="sibTrans" cxnId="{F70162DD-CB78-496C-B511-A077803D613A}">
      <dgm:prSet/>
      <dgm:spPr/>
      <dgm:t>
        <a:bodyPr/>
        <a:lstStyle/>
        <a:p>
          <a:endParaRPr lang="en-US"/>
        </a:p>
      </dgm:t>
    </dgm:pt>
    <dgm:pt modelId="{BA428914-6135-47F9-B5A7-8BB1F6275114}">
      <dgm:prSet/>
      <dgm:spPr/>
      <dgm:t>
        <a:bodyPr/>
        <a:lstStyle/>
        <a:p>
          <a:r>
            <a:rPr lang="en-US" b="1"/>
            <a:t>Automation Efficiency:</a:t>
          </a:r>
          <a:r>
            <a:rPr lang="en-US"/>
            <a:t> Ensures consistent conditions without manual intervention.</a:t>
          </a:r>
        </a:p>
      </dgm:t>
    </dgm:pt>
    <dgm:pt modelId="{346FA75D-E579-470F-BD87-7D51B6601FC0}" type="parTrans" cxnId="{6D80BD4E-E66F-464D-A2E6-9D429A97FC9C}">
      <dgm:prSet/>
      <dgm:spPr/>
      <dgm:t>
        <a:bodyPr/>
        <a:lstStyle/>
        <a:p>
          <a:endParaRPr lang="en-US"/>
        </a:p>
      </dgm:t>
    </dgm:pt>
    <dgm:pt modelId="{4E6F088E-1943-4AE2-A215-49429372C1FB}" type="sibTrans" cxnId="{6D80BD4E-E66F-464D-A2E6-9D429A97FC9C}">
      <dgm:prSet/>
      <dgm:spPr/>
      <dgm:t>
        <a:bodyPr/>
        <a:lstStyle/>
        <a:p>
          <a:endParaRPr lang="en-US"/>
        </a:p>
      </dgm:t>
    </dgm:pt>
    <dgm:pt modelId="{128FBC84-0513-42FB-A1F9-472C6279EB33}" type="pres">
      <dgm:prSet presAssocID="{2EF40FE9-AE6D-4F90-9E2D-6683BD91E975}" presName="root" presStyleCnt="0">
        <dgm:presLayoutVars>
          <dgm:dir/>
          <dgm:resizeHandles val="exact"/>
        </dgm:presLayoutVars>
      </dgm:prSet>
      <dgm:spPr/>
    </dgm:pt>
    <dgm:pt modelId="{6FCAAA3B-3A06-4334-A253-9E4C8B487601}" type="pres">
      <dgm:prSet presAssocID="{C35C02F4-6E84-4C2F-BD9E-6C3722C25193}" presName="compNode" presStyleCnt="0"/>
      <dgm:spPr/>
    </dgm:pt>
    <dgm:pt modelId="{1F16615E-29A4-4434-999E-78006FF34D8C}" type="pres">
      <dgm:prSet presAssocID="{C35C02F4-6E84-4C2F-BD9E-6C3722C251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91B9D82C-4842-4843-AD51-BC3B1F1F08FF}" type="pres">
      <dgm:prSet presAssocID="{C35C02F4-6E84-4C2F-BD9E-6C3722C25193}" presName="spaceRect" presStyleCnt="0"/>
      <dgm:spPr/>
    </dgm:pt>
    <dgm:pt modelId="{1BB6E47E-D6E7-4869-850C-23BE50FBC6D1}" type="pres">
      <dgm:prSet presAssocID="{C35C02F4-6E84-4C2F-BD9E-6C3722C25193}" presName="textRect" presStyleLbl="revTx" presStyleIdx="0" presStyleCnt="3">
        <dgm:presLayoutVars>
          <dgm:chMax val="1"/>
          <dgm:chPref val="1"/>
        </dgm:presLayoutVars>
      </dgm:prSet>
      <dgm:spPr/>
    </dgm:pt>
    <dgm:pt modelId="{DBF17C7E-F84D-4623-AB6D-06EEBD77426E}" type="pres">
      <dgm:prSet presAssocID="{05D21FE5-2BA4-4954-8D2D-40D0C78FEFF6}" presName="sibTrans" presStyleCnt="0"/>
      <dgm:spPr/>
    </dgm:pt>
    <dgm:pt modelId="{FA2A54F7-8BA8-4A54-83D6-9A81006A9ADD}" type="pres">
      <dgm:prSet presAssocID="{6817921F-8F10-4F49-A989-35CF082A6917}" presName="compNode" presStyleCnt="0"/>
      <dgm:spPr/>
    </dgm:pt>
    <dgm:pt modelId="{CB6D1B43-75B1-408E-9D49-00A305262472}" type="pres">
      <dgm:prSet presAssocID="{6817921F-8F10-4F49-A989-35CF082A69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"/>
        </a:ext>
      </dgm:extLst>
    </dgm:pt>
    <dgm:pt modelId="{97EFF726-21BD-4073-86EA-FCBD838CA9C4}" type="pres">
      <dgm:prSet presAssocID="{6817921F-8F10-4F49-A989-35CF082A6917}" presName="spaceRect" presStyleCnt="0"/>
      <dgm:spPr/>
    </dgm:pt>
    <dgm:pt modelId="{E67CC1A2-5EED-4CE9-947A-0AF941CA9CB5}" type="pres">
      <dgm:prSet presAssocID="{6817921F-8F10-4F49-A989-35CF082A6917}" presName="textRect" presStyleLbl="revTx" presStyleIdx="1" presStyleCnt="3">
        <dgm:presLayoutVars>
          <dgm:chMax val="1"/>
          <dgm:chPref val="1"/>
        </dgm:presLayoutVars>
      </dgm:prSet>
      <dgm:spPr/>
    </dgm:pt>
    <dgm:pt modelId="{2F25791F-5EB9-4607-BEFA-B464213DC4C6}" type="pres">
      <dgm:prSet presAssocID="{C08392FA-C3FA-41AF-9731-34B4AA1FE2E5}" presName="sibTrans" presStyleCnt="0"/>
      <dgm:spPr/>
    </dgm:pt>
    <dgm:pt modelId="{F5F52594-DBFF-494B-B65F-CB65E93F4262}" type="pres">
      <dgm:prSet presAssocID="{BA428914-6135-47F9-B5A7-8BB1F6275114}" presName="compNode" presStyleCnt="0"/>
      <dgm:spPr/>
    </dgm:pt>
    <dgm:pt modelId="{D07AAF14-0470-4A0C-A69C-277798605B56}" type="pres">
      <dgm:prSet presAssocID="{BA428914-6135-47F9-B5A7-8BB1F62751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şliler"/>
        </a:ext>
      </dgm:extLst>
    </dgm:pt>
    <dgm:pt modelId="{7E21C872-0E5C-4E2E-B891-F6583AD7ED6F}" type="pres">
      <dgm:prSet presAssocID="{BA428914-6135-47F9-B5A7-8BB1F6275114}" presName="spaceRect" presStyleCnt="0"/>
      <dgm:spPr/>
    </dgm:pt>
    <dgm:pt modelId="{626A57D2-78AB-47B3-88A2-356F1AC301DA}" type="pres">
      <dgm:prSet presAssocID="{BA428914-6135-47F9-B5A7-8BB1F627511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0782514-99F3-4ED2-84D0-FE05777DCB7D}" type="presOf" srcId="{BA428914-6135-47F9-B5A7-8BB1F6275114}" destId="{626A57D2-78AB-47B3-88A2-356F1AC301DA}" srcOrd="0" destOrd="0" presId="urn:microsoft.com/office/officeart/2018/2/layout/IconLabelList"/>
    <dgm:cxn modelId="{1CCD6437-35AD-4CD7-8BCC-3C2C0D5F1FA6}" type="presOf" srcId="{2EF40FE9-AE6D-4F90-9E2D-6683BD91E975}" destId="{128FBC84-0513-42FB-A1F9-472C6279EB33}" srcOrd="0" destOrd="0" presId="urn:microsoft.com/office/officeart/2018/2/layout/IconLabelList"/>
    <dgm:cxn modelId="{6D80BD4E-E66F-464D-A2E6-9D429A97FC9C}" srcId="{2EF40FE9-AE6D-4F90-9E2D-6683BD91E975}" destId="{BA428914-6135-47F9-B5A7-8BB1F6275114}" srcOrd="2" destOrd="0" parTransId="{346FA75D-E579-470F-BD87-7D51B6601FC0}" sibTransId="{4E6F088E-1943-4AE2-A215-49429372C1FB}"/>
    <dgm:cxn modelId="{A0428ED1-CCA9-4E51-B64B-C09596920E64}" type="presOf" srcId="{6817921F-8F10-4F49-A989-35CF082A6917}" destId="{E67CC1A2-5EED-4CE9-947A-0AF941CA9CB5}" srcOrd="0" destOrd="0" presId="urn:microsoft.com/office/officeart/2018/2/layout/IconLabelList"/>
    <dgm:cxn modelId="{F70162DD-CB78-496C-B511-A077803D613A}" srcId="{2EF40FE9-AE6D-4F90-9E2D-6683BD91E975}" destId="{6817921F-8F10-4F49-A989-35CF082A6917}" srcOrd="1" destOrd="0" parTransId="{139A50DB-417C-4946-B8C0-6EF79C3F4774}" sibTransId="{C08392FA-C3FA-41AF-9731-34B4AA1FE2E5}"/>
    <dgm:cxn modelId="{1AFB40F6-9893-448D-B5BB-07276982A496}" srcId="{2EF40FE9-AE6D-4F90-9E2D-6683BD91E975}" destId="{C35C02F4-6E84-4C2F-BD9E-6C3722C25193}" srcOrd="0" destOrd="0" parTransId="{C1675175-BEA6-48B3-8350-9CC9FFF7A12A}" sibTransId="{05D21FE5-2BA4-4954-8D2D-40D0C78FEFF6}"/>
    <dgm:cxn modelId="{4BE314F9-3B95-4E4E-8BC4-5FBA7CEE45DC}" type="presOf" srcId="{C35C02F4-6E84-4C2F-BD9E-6C3722C25193}" destId="{1BB6E47E-D6E7-4869-850C-23BE50FBC6D1}" srcOrd="0" destOrd="0" presId="urn:microsoft.com/office/officeart/2018/2/layout/IconLabelList"/>
    <dgm:cxn modelId="{57FBC0CB-4E99-4F52-A589-A1096900AE62}" type="presParOf" srcId="{128FBC84-0513-42FB-A1F9-472C6279EB33}" destId="{6FCAAA3B-3A06-4334-A253-9E4C8B487601}" srcOrd="0" destOrd="0" presId="urn:microsoft.com/office/officeart/2018/2/layout/IconLabelList"/>
    <dgm:cxn modelId="{33CAC10B-E32C-4885-9645-AC9611F3F75D}" type="presParOf" srcId="{6FCAAA3B-3A06-4334-A253-9E4C8B487601}" destId="{1F16615E-29A4-4434-999E-78006FF34D8C}" srcOrd="0" destOrd="0" presId="urn:microsoft.com/office/officeart/2018/2/layout/IconLabelList"/>
    <dgm:cxn modelId="{498BAEEE-A135-4412-8DA9-5FAE51B6877D}" type="presParOf" srcId="{6FCAAA3B-3A06-4334-A253-9E4C8B487601}" destId="{91B9D82C-4842-4843-AD51-BC3B1F1F08FF}" srcOrd="1" destOrd="0" presId="urn:microsoft.com/office/officeart/2018/2/layout/IconLabelList"/>
    <dgm:cxn modelId="{31681556-CB24-41E8-9F73-99CBA89BF2AA}" type="presParOf" srcId="{6FCAAA3B-3A06-4334-A253-9E4C8B487601}" destId="{1BB6E47E-D6E7-4869-850C-23BE50FBC6D1}" srcOrd="2" destOrd="0" presId="urn:microsoft.com/office/officeart/2018/2/layout/IconLabelList"/>
    <dgm:cxn modelId="{6334BDFF-A093-451D-9DF1-AA4633638799}" type="presParOf" srcId="{128FBC84-0513-42FB-A1F9-472C6279EB33}" destId="{DBF17C7E-F84D-4623-AB6D-06EEBD77426E}" srcOrd="1" destOrd="0" presId="urn:microsoft.com/office/officeart/2018/2/layout/IconLabelList"/>
    <dgm:cxn modelId="{03DF7503-BBFD-40AA-9FE5-409EA286B451}" type="presParOf" srcId="{128FBC84-0513-42FB-A1F9-472C6279EB33}" destId="{FA2A54F7-8BA8-4A54-83D6-9A81006A9ADD}" srcOrd="2" destOrd="0" presId="urn:microsoft.com/office/officeart/2018/2/layout/IconLabelList"/>
    <dgm:cxn modelId="{314A277F-F52A-44DC-A688-B8086C4DBD51}" type="presParOf" srcId="{FA2A54F7-8BA8-4A54-83D6-9A81006A9ADD}" destId="{CB6D1B43-75B1-408E-9D49-00A305262472}" srcOrd="0" destOrd="0" presId="urn:microsoft.com/office/officeart/2018/2/layout/IconLabelList"/>
    <dgm:cxn modelId="{1D1ED737-EC7F-4E00-A9FF-F278FA725354}" type="presParOf" srcId="{FA2A54F7-8BA8-4A54-83D6-9A81006A9ADD}" destId="{97EFF726-21BD-4073-86EA-FCBD838CA9C4}" srcOrd="1" destOrd="0" presId="urn:microsoft.com/office/officeart/2018/2/layout/IconLabelList"/>
    <dgm:cxn modelId="{FC444CDD-C5C4-43FC-B39E-265D5FDFCF3E}" type="presParOf" srcId="{FA2A54F7-8BA8-4A54-83D6-9A81006A9ADD}" destId="{E67CC1A2-5EED-4CE9-947A-0AF941CA9CB5}" srcOrd="2" destOrd="0" presId="urn:microsoft.com/office/officeart/2018/2/layout/IconLabelList"/>
    <dgm:cxn modelId="{050D0EF7-DAC2-4103-92FD-7E86F771C319}" type="presParOf" srcId="{128FBC84-0513-42FB-A1F9-472C6279EB33}" destId="{2F25791F-5EB9-4607-BEFA-B464213DC4C6}" srcOrd="3" destOrd="0" presId="urn:microsoft.com/office/officeart/2018/2/layout/IconLabelList"/>
    <dgm:cxn modelId="{3677F795-C389-46A4-99A3-8751C1557F57}" type="presParOf" srcId="{128FBC84-0513-42FB-A1F9-472C6279EB33}" destId="{F5F52594-DBFF-494B-B65F-CB65E93F4262}" srcOrd="4" destOrd="0" presId="urn:microsoft.com/office/officeart/2018/2/layout/IconLabelList"/>
    <dgm:cxn modelId="{53DC20E4-80BA-441B-9ADC-330950AABC3A}" type="presParOf" srcId="{F5F52594-DBFF-494B-B65F-CB65E93F4262}" destId="{D07AAF14-0470-4A0C-A69C-277798605B56}" srcOrd="0" destOrd="0" presId="urn:microsoft.com/office/officeart/2018/2/layout/IconLabelList"/>
    <dgm:cxn modelId="{C6EF1130-9A78-464A-90F1-BBBC7B88AF34}" type="presParOf" srcId="{F5F52594-DBFF-494B-B65F-CB65E93F4262}" destId="{7E21C872-0E5C-4E2E-B891-F6583AD7ED6F}" srcOrd="1" destOrd="0" presId="urn:microsoft.com/office/officeart/2018/2/layout/IconLabelList"/>
    <dgm:cxn modelId="{BA674094-A78C-431E-B0B1-71AC531C1C99}" type="presParOf" srcId="{F5F52594-DBFF-494B-B65F-CB65E93F4262}" destId="{626A57D2-78AB-47B3-88A2-356F1AC301D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66ABB8-A40D-44CC-B4DC-DFBA229315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5FB9165-9DDA-427B-AD5F-60FB88080E4C}">
      <dgm:prSet/>
      <dgm:spPr/>
      <dgm:t>
        <a:bodyPr/>
        <a:lstStyle/>
        <a:p>
          <a:r>
            <a:rPr lang="en-US" b="1" dirty="0"/>
            <a:t>Feeding Schedule:</a:t>
          </a:r>
          <a:r>
            <a:rPr lang="en-US" dirty="0"/>
            <a:t> Operates at 00:00, 08:00, and 16:00 daily.</a:t>
          </a:r>
        </a:p>
      </dgm:t>
    </dgm:pt>
    <dgm:pt modelId="{9BC2614C-AB7C-4A8C-9D25-4D0B77156A9B}" type="parTrans" cxnId="{91E03E0A-E6FE-44F5-A411-90163C934C3E}">
      <dgm:prSet/>
      <dgm:spPr/>
      <dgm:t>
        <a:bodyPr/>
        <a:lstStyle/>
        <a:p>
          <a:endParaRPr lang="en-US"/>
        </a:p>
      </dgm:t>
    </dgm:pt>
    <dgm:pt modelId="{6C71B7EA-1610-4633-A513-290D07CDEC96}" type="sibTrans" cxnId="{91E03E0A-E6FE-44F5-A411-90163C934C3E}">
      <dgm:prSet/>
      <dgm:spPr/>
      <dgm:t>
        <a:bodyPr/>
        <a:lstStyle/>
        <a:p>
          <a:endParaRPr lang="en-US"/>
        </a:p>
      </dgm:t>
    </dgm:pt>
    <dgm:pt modelId="{3F3AA3DF-85F6-4ACE-9AC4-962323E74FD8}">
      <dgm:prSet/>
      <dgm:spPr/>
      <dgm:t>
        <a:bodyPr/>
        <a:lstStyle/>
        <a:p>
          <a:r>
            <a:rPr lang="en-US" b="1" dirty="0"/>
            <a:t>Quantity Calculation:</a:t>
          </a:r>
          <a:r>
            <a:rPr lang="en-US" dirty="0"/>
            <a:t> Feeds 3 </a:t>
          </a:r>
          <a:r>
            <a:rPr lang="tr-TR" dirty="0" err="1"/>
            <a:t>baits</a:t>
          </a:r>
          <a:r>
            <a:rPr lang="tr-TR" dirty="0"/>
            <a:t> </a:t>
          </a:r>
          <a:r>
            <a:rPr lang="en-US" dirty="0"/>
            <a:t>per fish, with 10 </a:t>
          </a:r>
          <a:r>
            <a:rPr lang="tr-TR" dirty="0" err="1"/>
            <a:t>bait</a:t>
          </a:r>
          <a:r>
            <a:rPr lang="en-US" dirty="0"/>
            <a:t> per session.</a:t>
          </a:r>
        </a:p>
      </dgm:t>
    </dgm:pt>
    <dgm:pt modelId="{0B706308-673D-481C-89B3-7A412FC6622A}" type="parTrans" cxnId="{6820E098-9FBF-478D-8DDE-2A92B01F46E1}">
      <dgm:prSet/>
      <dgm:spPr/>
      <dgm:t>
        <a:bodyPr/>
        <a:lstStyle/>
        <a:p>
          <a:endParaRPr lang="en-US"/>
        </a:p>
      </dgm:t>
    </dgm:pt>
    <dgm:pt modelId="{4B5C894A-F087-4ECC-B395-88A25EAFAA21}" type="sibTrans" cxnId="{6820E098-9FBF-478D-8DDE-2A92B01F46E1}">
      <dgm:prSet/>
      <dgm:spPr/>
      <dgm:t>
        <a:bodyPr/>
        <a:lstStyle/>
        <a:p>
          <a:endParaRPr lang="en-US"/>
        </a:p>
      </dgm:t>
    </dgm:pt>
    <dgm:pt modelId="{56DC2346-535D-4BD2-BCAE-458FBFB094E8}">
      <dgm:prSet/>
      <dgm:spPr/>
      <dgm:t>
        <a:bodyPr/>
        <a:lstStyle/>
        <a:p>
          <a:r>
            <a:rPr lang="en-US" b="1"/>
            <a:t>Automation Precision:</a:t>
          </a:r>
          <a:r>
            <a:rPr lang="en-US"/>
            <a:t> Ensures consistent and timely feeding cycles</a:t>
          </a:r>
        </a:p>
      </dgm:t>
    </dgm:pt>
    <dgm:pt modelId="{AC33B76C-92E7-4A29-817F-83DC33791B14}" type="parTrans" cxnId="{16BFA1DD-1D2A-4C0F-9323-261378465F7B}">
      <dgm:prSet/>
      <dgm:spPr/>
      <dgm:t>
        <a:bodyPr/>
        <a:lstStyle/>
        <a:p>
          <a:endParaRPr lang="en-US"/>
        </a:p>
      </dgm:t>
    </dgm:pt>
    <dgm:pt modelId="{4FEC2D30-E2BF-4E52-9896-6BF982D41649}" type="sibTrans" cxnId="{16BFA1DD-1D2A-4C0F-9323-261378465F7B}">
      <dgm:prSet/>
      <dgm:spPr/>
      <dgm:t>
        <a:bodyPr/>
        <a:lstStyle/>
        <a:p>
          <a:endParaRPr lang="en-US"/>
        </a:p>
      </dgm:t>
    </dgm:pt>
    <dgm:pt modelId="{94E36320-0E45-46D3-998C-0F07F2BDDCBB}" type="pres">
      <dgm:prSet presAssocID="{0966ABB8-A40D-44CC-B4DC-DFBA229315FA}" presName="root" presStyleCnt="0">
        <dgm:presLayoutVars>
          <dgm:dir/>
          <dgm:resizeHandles val="exact"/>
        </dgm:presLayoutVars>
      </dgm:prSet>
      <dgm:spPr/>
    </dgm:pt>
    <dgm:pt modelId="{AE6748D4-6F62-4C2C-BB00-7C4E992DF90C}" type="pres">
      <dgm:prSet presAssocID="{05FB9165-9DDA-427B-AD5F-60FB88080E4C}" presName="compNode" presStyleCnt="0"/>
      <dgm:spPr/>
    </dgm:pt>
    <dgm:pt modelId="{83439DFC-B91D-44B7-AD49-0AA7B1BB321B}" type="pres">
      <dgm:prSet presAssocID="{05FB9165-9DDA-427B-AD5F-60FB88080E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on balığı, beyaz ve turuncu tonlar, deniz mavisi içinde yüzen"/>
        </a:ext>
      </dgm:extLst>
    </dgm:pt>
    <dgm:pt modelId="{B718C70A-F4CC-4552-862F-F7EE1C16A249}" type="pres">
      <dgm:prSet presAssocID="{05FB9165-9DDA-427B-AD5F-60FB88080E4C}" presName="spaceRect" presStyleCnt="0"/>
      <dgm:spPr/>
    </dgm:pt>
    <dgm:pt modelId="{E96B4D28-5799-472D-8998-DBE135873B52}" type="pres">
      <dgm:prSet presAssocID="{05FB9165-9DDA-427B-AD5F-60FB88080E4C}" presName="textRect" presStyleLbl="revTx" presStyleIdx="0" presStyleCnt="3">
        <dgm:presLayoutVars>
          <dgm:chMax val="1"/>
          <dgm:chPref val="1"/>
        </dgm:presLayoutVars>
      </dgm:prSet>
      <dgm:spPr/>
    </dgm:pt>
    <dgm:pt modelId="{7D61C5E2-C512-4E54-BF71-45B53B366900}" type="pres">
      <dgm:prSet presAssocID="{6C71B7EA-1610-4633-A513-290D07CDEC96}" presName="sibTrans" presStyleCnt="0"/>
      <dgm:spPr/>
    </dgm:pt>
    <dgm:pt modelId="{1EE73EC2-DF13-492E-87ED-91E29FF5C1A9}" type="pres">
      <dgm:prSet presAssocID="{3F3AA3DF-85F6-4ACE-9AC4-962323E74FD8}" presName="compNode" presStyleCnt="0"/>
      <dgm:spPr/>
    </dgm:pt>
    <dgm:pt modelId="{EFE2142A-607F-4353-B4E7-A3545D5B42B4}" type="pres">
      <dgm:prSet presAssocID="{3F3AA3DF-85F6-4ACE-9AC4-962323E74FD8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yyaki pastası"/>
        </a:ext>
      </dgm:extLst>
    </dgm:pt>
    <dgm:pt modelId="{70A85A42-AD6E-48D5-ACB4-71D90F7BBF83}" type="pres">
      <dgm:prSet presAssocID="{3F3AA3DF-85F6-4ACE-9AC4-962323E74FD8}" presName="spaceRect" presStyleCnt="0"/>
      <dgm:spPr/>
    </dgm:pt>
    <dgm:pt modelId="{6CCFDAE2-2D87-4F23-9F76-1D3AC51DBCBC}" type="pres">
      <dgm:prSet presAssocID="{3F3AA3DF-85F6-4ACE-9AC4-962323E74FD8}" presName="textRect" presStyleLbl="revTx" presStyleIdx="1" presStyleCnt="3">
        <dgm:presLayoutVars>
          <dgm:chMax val="1"/>
          <dgm:chPref val="1"/>
        </dgm:presLayoutVars>
      </dgm:prSet>
      <dgm:spPr/>
    </dgm:pt>
    <dgm:pt modelId="{7591BDD4-BDCC-4033-A362-5AB0AA41724F}" type="pres">
      <dgm:prSet presAssocID="{4B5C894A-F087-4ECC-B395-88A25EAFAA21}" presName="sibTrans" presStyleCnt="0"/>
      <dgm:spPr/>
    </dgm:pt>
    <dgm:pt modelId="{851AB9FF-2B7A-489F-9E37-0033A85DEE05}" type="pres">
      <dgm:prSet presAssocID="{56DC2346-535D-4BD2-BCAE-458FBFB094E8}" presName="compNode" presStyleCnt="0"/>
      <dgm:spPr/>
    </dgm:pt>
    <dgm:pt modelId="{06B41D54-A7DF-496C-A695-7CB965FB3DA2}" type="pres">
      <dgm:prSet presAssocID="{56DC2346-535D-4BD2-BCAE-458FBFB094E8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um Saati Bitti"/>
        </a:ext>
      </dgm:extLst>
    </dgm:pt>
    <dgm:pt modelId="{DF1A5EB8-9496-4F33-A846-218C45932009}" type="pres">
      <dgm:prSet presAssocID="{56DC2346-535D-4BD2-BCAE-458FBFB094E8}" presName="spaceRect" presStyleCnt="0"/>
      <dgm:spPr/>
    </dgm:pt>
    <dgm:pt modelId="{3F1B8168-675C-4C04-A6B4-7978A3C6EFBA}" type="pres">
      <dgm:prSet presAssocID="{56DC2346-535D-4BD2-BCAE-458FBFB094E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1E03E0A-E6FE-44F5-A411-90163C934C3E}" srcId="{0966ABB8-A40D-44CC-B4DC-DFBA229315FA}" destId="{05FB9165-9DDA-427B-AD5F-60FB88080E4C}" srcOrd="0" destOrd="0" parTransId="{9BC2614C-AB7C-4A8C-9D25-4D0B77156A9B}" sibTransId="{6C71B7EA-1610-4633-A513-290D07CDEC96}"/>
    <dgm:cxn modelId="{CC00706A-DBB6-4E30-8E16-F6605315C5C9}" type="presOf" srcId="{0966ABB8-A40D-44CC-B4DC-DFBA229315FA}" destId="{94E36320-0E45-46D3-998C-0F07F2BDDCBB}" srcOrd="0" destOrd="0" presId="urn:microsoft.com/office/officeart/2018/2/layout/IconLabelList"/>
    <dgm:cxn modelId="{095EA056-01FB-474D-9E67-3812BAE2E6BD}" type="presOf" srcId="{3F3AA3DF-85F6-4ACE-9AC4-962323E74FD8}" destId="{6CCFDAE2-2D87-4F23-9F76-1D3AC51DBCBC}" srcOrd="0" destOrd="0" presId="urn:microsoft.com/office/officeart/2018/2/layout/IconLabelList"/>
    <dgm:cxn modelId="{DA89097C-26E8-4AF7-B142-FE549E3EB694}" type="presOf" srcId="{56DC2346-535D-4BD2-BCAE-458FBFB094E8}" destId="{3F1B8168-675C-4C04-A6B4-7978A3C6EFBA}" srcOrd="0" destOrd="0" presId="urn:microsoft.com/office/officeart/2018/2/layout/IconLabelList"/>
    <dgm:cxn modelId="{6820E098-9FBF-478D-8DDE-2A92B01F46E1}" srcId="{0966ABB8-A40D-44CC-B4DC-DFBA229315FA}" destId="{3F3AA3DF-85F6-4ACE-9AC4-962323E74FD8}" srcOrd="1" destOrd="0" parTransId="{0B706308-673D-481C-89B3-7A412FC6622A}" sibTransId="{4B5C894A-F087-4ECC-B395-88A25EAFAA21}"/>
    <dgm:cxn modelId="{16BFA1DD-1D2A-4C0F-9323-261378465F7B}" srcId="{0966ABB8-A40D-44CC-B4DC-DFBA229315FA}" destId="{56DC2346-535D-4BD2-BCAE-458FBFB094E8}" srcOrd="2" destOrd="0" parTransId="{AC33B76C-92E7-4A29-817F-83DC33791B14}" sibTransId="{4FEC2D30-E2BF-4E52-9896-6BF982D41649}"/>
    <dgm:cxn modelId="{677B3DE7-323D-465C-9345-5BDF307ED425}" type="presOf" srcId="{05FB9165-9DDA-427B-AD5F-60FB88080E4C}" destId="{E96B4D28-5799-472D-8998-DBE135873B52}" srcOrd="0" destOrd="0" presId="urn:microsoft.com/office/officeart/2018/2/layout/IconLabelList"/>
    <dgm:cxn modelId="{18004119-07E4-4D6C-BC84-0681C9A13103}" type="presParOf" srcId="{94E36320-0E45-46D3-998C-0F07F2BDDCBB}" destId="{AE6748D4-6F62-4C2C-BB00-7C4E992DF90C}" srcOrd="0" destOrd="0" presId="urn:microsoft.com/office/officeart/2018/2/layout/IconLabelList"/>
    <dgm:cxn modelId="{77CD56ED-8A7E-4AB8-9AED-E0B117FB287B}" type="presParOf" srcId="{AE6748D4-6F62-4C2C-BB00-7C4E992DF90C}" destId="{83439DFC-B91D-44B7-AD49-0AA7B1BB321B}" srcOrd="0" destOrd="0" presId="urn:microsoft.com/office/officeart/2018/2/layout/IconLabelList"/>
    <dgm:cxn modelId="{6AD29D20-4319-4C42-AB50-F0BF0C7AB2FC}" type="presParOf" srcId="{AE6748D4-6F62-4C2C-BB00-7C4E992DF90C}" destId="{B718C70A-F4CC-4552-862F-F7EE1C16A249}" srcOrd="1" destOrd="0" presId="urn:microsoft.com/office/officeart/2018/2/layout/IconLabelList"/>
    <dgm:cxn modelId="{7AE145FD-7B67-475E-A5B4-DB03667CAC9F}" type="presParOf" srcId="{AE6748D4-6F62-4C2C-BB00-7C4E992DF90C}" destId="{E96B4D28-5799-472D-8998-DBE135873B52}" srcOrd="2" destOrd="0" presId="urn:microsoft.com/office/officeart/2018/2/layout/IconLabelList"/>
    <dgm:cxn modelId="{5F3C2443-D9CA-4717-9598-8626483224BD}" type="presParOf" srcId="{94E36320-0E45-46D3-998C-0F07F2BDDCBB}" destId="{7D61C5E2-C512-4E54-BF71-45B53B366900}" srcOrd="1" destOrd="0" presId="urn:microsoft.com/office/officeart/2018/2/layout/IconLabelList"/>
    <dgm:cxn modelId="{461E2516-C261-4888-99A2-94DE5B8315AA}" type="presParOf" srcId="{94E36320-0E45-46D3-998C-0F07F2BDDCBB}" destId="{1EE73EC2-DF13-492E-87ED-91E29FF5C1A9}" srcOrd="2" destOrd="0" presId="urn:microsoft.com/office/officeart/2018/2/layout/IconLabelList"/>
    <dgm:cxn modelId="{60023EEC-1590-4909-80F9-0DDE8EFD315B}" type="presParOf" srcId="{1EE73EC2-DF13-492E-87ED-91E29FF5C1A9}" destId="{EFE2142A-607F-4353-B4E7-A3545D5B42B4}" srcOrd="0" destOrd="0" presId="urn:microsoft.com/office/officeart/2018/2/layout/IconLabelList"/>
    <dgm:cxn modelId="{E4D2E711-F663-4B95-9C06-A7AD51037DD3}" type="presParOf" srcId="{1EE73EC2-DF13-492E-87ED-91E29FF5C1A9}" destId="{70A85A42-AD6E-48D5-ACB4-71D90F7BBF83}" srcOrd="1" destOrd="0" presId="urn:microsoft.com/office/officeart/2018/2/layout/IconLabelList"/>
    <dgm:cxn modelId="{CB8DD188-4B9D-4432-8461-DDD7F270EADE}" type="presParOf" srcId="{1EE73EC2-DF13-492E-87ED-91E29FF5C1A9}" destId="{6CCFDAE2-2D87-4F23-9F76-1D3AC51DBCBC}" srcOrd="2" destOrd="0" presId="urn:microsoft.com/office/officeart/2018/2/layout/IconLabelList"/>
    <dgm:cxn modelId="{E9C3D5F8-C5B0-46EB-B7BB-7BD5DA5C883B}" type="presParOf" srcId="{94E36320-0E45-46D3-998C-0F07F2BDDCBB}" destId="{7591BDD4-BDCC-4033-A362-5AB0AA41724F}" srcOrd="3" destOrd="0" presId="urn:microsoft.com/office/officeart/2018/2/layout/IconLabelList"/>
    <dgm:cxn modelId="{9DC610A8-D343-43F0-B371-A0FF733FC8E5}" type="presParOf" srcId="{94E36320-0E45-46D3-998C-0F07F2BDDCBB}" destId="{851AB9FF-2B7A-489F-9E37-0033A85DEE05}" srcOrd="4" destOrd="0" presId="urn:microsoft.com/office/officeart/2018/2/layout/IconLabelList"/>
    <dgm:cxn modelId="{44A8D370-96E1-4F71-9C45-7194EE2BCACA}" type="presParOf" srcId="{851AB9FF-2B7A-489F-9E37-0033A85DEE05}" destId="{06B41D54-A7DF-496C-A695-7CB965FB3DA2}" srcOrd="0" destOrd="0" presId="urn:microsoft.com/office/officeart/2018/2/layout/IconLabelList"/>
    <dgm:cxn modelId="{BE27072E-FA62-47FB-A124-97CF26F9B4AF}" type="presParOf" srcId="{851AB9FF-2B7A-489F-9E37-0033A85DEE05}" destId="{DF1A5EB8-9496-4F33-A846-218C45932009}" srcOrd="1" destOrd="0" presId="urn:microsoft.com/office/officeart/2018/2/layout/IconLabelList"/>
    <dgm:cxn modelId="{B563D2FD-40F8-43FF-9AE5-9968D18C9937}" type="presParOf" srcId="{851AB9FF-2B7A-489F-9E37-0033A85DEE05}" destId="{3F1B8168-675C-4C04-A6B4-7978A3C6EFB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35603D-ED59-4281-8BF1-E76FDDD52DB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FF0D9DF-DE40-41CD-AAB8-7A3D3F0E35D6}">
      <dgm:prSet/>
      <dgm:spPr/>
      <dgm:t>
        <a:bodyPr/>
        <a:lstStyle/>
        <a:p>
          <a:r>
            <a:rPr lang="tr-TR"/>
            <a:t>Default startıng Ammonıa level is assigned as 83 ppm.</a:t>
          </a:r>
          <a:endParaRPr lang="en-US"/>
        </a:p>
      </dgm:t>
    </dgm:pt>
    <dgm:pt modelId="{53D5815B-7F52-422B-8E46-551138978DDF}" type="parTrans" cxnId="{C5BF9D1A-417D-4A90-B1FB-05EAF2E51668}">
      <dgm:prSet/>
      <dgm:spPr/>
      <dgm:t>
        <a:bodyPr/>
        <a:lstStyle/>
        <a:p>
          <a:endParaRPr lang="en-US"/>
        </a:p>
      </dgm:t>
    </dgm:pt>
    <dgm:pt modelId="{669F7074-25B0-40EE-9CD6-DC33535D2792}" type="sibTrans" cxnId="{C5BF9D1A-417D-4A90-B1FB-05EAF2E51668}">
      <dgm:prSet/>
      <dgm:spPr/>
      <dgm:t>
        <a:bodyPr/>
        <a:lstStyle/>
        <a:p>
          <a:endParaRPr lang="en-US"/>
        </a:p>
      </dgm:t>
    </dgm:pt>
    <dgm:pt modelId="{2FDA8BC7-AE52-4455-9B94-B62B480502A1}">
      <dgm:prSet/>
      <dgm:spPr/>
      <dgm:t>
        <a:bodyPr/>
        <a:lstStyle/>
        <a:p>
          <a:r>
            <a:rPr lang="en-US" b="1"/>
            <a:t>Water Level Setting:</a:t>
          </a:r>
          <a:r>
            <a:rPr lang="en-US"/>
            <a:t> Startup water level defaulted to standard safe levels.</a:t>
          </a:r>
        </a:p>
      </dgm:t>
    </dgm:pt>
    <dgm:pt modelId="{9A002599-43B4-439D-B2BA-F0975C8442F7}" type="parTrans" cxnId="{3C1C942D-3378-4392-A328-AE8DE5C31293}">
      <dgm:prSet/>
      <dgm:spPr/>
      <dgm:t>
        <a:bodyPr/>
        <a:lstStyle/>
        <a:p>
          <a:endParaRPr lang="en-US"/>
        </a:p>
      </dgm:t>
    </dgm:pt>
    <dgm:pt modelId="{62343A7C-15BA-4242-BDD2-1E3F7AF87552}" type="sibTrans" cxnId="{3C1C942D-3378-4392-A328-AE8DE5C31293}">
      <dgm:prSet/>
      <dgm:spPr/>
      <dgm:t>
        <a:bodyPr/>
        <a:lstStyle/>
        <a:p>
          <a:endParaRPr lang="en-US"/>
        </a:p>
      </dgm:t>
    </dgm:pt>
    <dgm:pt modelId="{5CD98CD9-A0AE-4FFD-BD1F-3500CC706F81}">
      <dgm:prSet/>
      <dgm:spPr/>
      <dgm:t>
        <a:bodyPr/>
        <a:lstStyle/>
        <a:p>
          <a:r>
            <a:rPr lang="en-US" b="1"/>
            <a:t>Timer Configuration:</a:t>
          </a:r>
          <a:r>
            <a:rPr lang="en-US"/>
            <a:t> Default PT time value set to 24.</a:t>
          </a:r>
        </a:p>
      </dgm:t>
    </dgm:pt>
    <dgm:pt modelId="{16C53437-CFF8-4DDE-814F-2D47CC40218D}" type="parTrans" cxnId="{21BDE3E6-9F69-4900-A4E9-DFE766C98D48}">
      <dgm:prSet/>
      <dgm:spPr/>
      <dgm:t>
        <a:bodyPr/>
        <a:lstStyle/>
        <a:p>
          <a:endParaRPr lang="en-US"/>
        </a:p>
      </dgm:t>
    </dgm:pt>
    <dgm:pt modelId="{333FF01E-AA01-4700-B2C4-49D43C780D39}" type="sibTrans" cxnId="{21BDE3E6-9F69-4900-A4E9-DFE766C98D48}">
      <dgm:prSet/>
      <dgm:spPr/>
      <dgm:t>
        <a:bodyPr/>
        <a:lstStyle/>
        <a:p>
          <a:endParaRPr lang="en-US"/>
        </a:p>
      </dgm:t>
    </dgm:pt>
    <dgm:pt modelId="{F49B9648-0FB3-4FE8-A8BD-AE7C2D2C113A}">
      <dgm:prSet/>
      <dgm:spPr/>
      <dgm:t>
        <a:bodyPr/>
        <a:lstStyle/>
        <a:p>
          <a:r>
            <a:rPr lang="tr-TR"/>
            <a:t>The total amount of the feed initially assigned as 30.</a:t>
          </a:r>
          <a:endParaRPr lang="en-US"/>
        </a:p>
      </dgm:t>
    </dgm:pt>
    <dgm:pt modelId="{516BCB5E-48DC-490E-BE60-28303648EBBE}" type="parTrans" cxnId="{1506BB3B-BAA8-446A-84D0-C327946959EB}">
      <dgm:prSet/>
      <dgm:spPr/>
      <dgm:t>
        <a:bodyPr/>
        <a:lstStyle/>
        <a:p>
          <a:endParaRPr lang="en-US"/>
        </a:p>
      </dgm:t>
    </dgm:pt>
    <dgm:pt modelId="{A6122FB4-05FA-4FAE-91E6-D1BF1A7FCF3A}" type="sibTrans" cxnId="{1506BB3B-BAA8-446A-84D0-C327946959EB}">
      <dgm:prSet/>
      <dgm:spPr/>
      <dgm:t>
        <a:bodyPr/>
        <a:lstStyle/>
        <a:p>
          <a:endParaRPr lang="en-US"/>
        </a:p>
      </dgm:t>
    </dgm:pt>
    <dgm:pt modelId="{4DCF955E-3CA2-4DEB-8D51-ACD34B3752FD}">
      <dgm:prSet/>
      <dgm:spPr/>
      <dgm:t>
        <a:bodyPr/>
        <a:lstStyle/>
        <a:p>
          <a:r>
            <a:rPr lang="en-US" b="1"/>
            <a:t>Temperature Initialization:</a:t>
          </a:r>
          <a:r>
            <a:rPr lang="en-US"/>
            <a:t> Default starting temperature set to 36°C.</a:t>
          </a:r>
        </a:p>
      </dgm:t>
    </dgm:pt>
    <dgm:pt modelId="{FE55FC5F-1527-4DD1-B8A9-92BAC2C06A91}" type="parTrans" cxnId="{3949538B-3EB3-49E8-B47C-91C4E8C936E5}">
      <dgm:prSet/>
      <dgm:spPr/>
      <dgm:t>
        <a:bodyPr/>
        <a:lstStyle/>
        <a:p>
          <a:endParaRPr lang="en-US"/>
        </a:p>
      </dgm:t>
    </dgm:pt>
    <dgm:pt modelId="{EF33C138-7C4D-4AC9-B698-EE83B062AB21}" type="sibTrans" cxnId="{3949538B-3EB3-49E8-B47C-91C4E8C936E5}">
      <dgm:prSet/>
      <dgm:spPr/>
      <dgm:t>
        <a:bodyPr/>
        <a:lstStyle/>
        <a:p>
          <a:endParaRPr lang="en-US"/>
        </a:p>
      </dgm:t>
    </dgm:pt>
    <dgm:pt modelId="{75F815A4-ADBB-4818-AB26-8E5B5743D9EE}">
      <dgm:prSet/>
      <dgm:spPr/>
      <dgm:t>
        <a:bodyPr/>
        <a:lstStyle/>
        <a:p>
          <a:r>
            <a:rPr lang="tr-TR"/>
            <a:t>The number of fish is assigned as 10.</a:t>
          </a:r>
          <a:endParaRPr lang="en-US"/>
        </a:p>
      </dgm:t>
    </dgm:pt>
    <dgm:pt modelId="{EA25F988-5003-40C2-8A0D-35BE73E378C5}" type="parTrans" cxnId="{65BC4727-4686-4918-A8D1-9BA901769D45}">
      <dgm:prSet/>
      <dgm:spPr/>
      <dgm:t>
        <a:bodyPr/>
        <a:lstStyle/>
        <a:p>
          <a:endParaRPr lang="en-US"/>
        </a:p>
      </dgm:t>
    </dgm:pt>
    <dgm:pt modelId="{D875DE2E-C57C-44BC-887C-B4DA5F112F59}" type="sibTrans" cxnId="{65BC4727-4686-4918-A8D1-9BA901769D45}">
      <dgm:prSet/>
      <dgm:spPr/>
      <dgm:t>
        <a:bodyPr/>
        <a:lstStyle/>
        <a:p>
          <a:endParaRPr lang="en-US"/>
        </a:p>
      </dgm:t>
    </dgm:pt>
    <dgm:pt modelId="{7800FBE8-52B7-4777-9657-A77470E162C6}" type="pres">
      <dgm:prSet presAssocID="{2335603D-ED59-4281-8BF1-E76FDDD52DB4}" presName="vert0" presStyleCnt="0">
        <dgm:presLayoutVars>
          <dgm:dir/>
          <dgm:animOne val="branch"/>
          <dgm:animLvl val="lvl"/>
        </dgm:presLayoutVars>
      </dgm:prSet>
      <dgm:spPr/>
    </dgm:pt>
    <dgm:pt modelId="{9B6B5581-A181-4C57-A5B0-68E9994AB5FF}" type="pres">
      <dgm:prSet presAssocID="{AFF0D9DF-DE40-41CD-AAB8-7A3D3F0E35D6}" presName="thickLine" presStyleLbl="alignNode1" presStyleIdx="0" presStyleCnt="6"/>
      <dgm:spPr/>
    </dgm:pt>
    <dgm:pt modelId="{0DDDA760-3790-43CD-8F77-7F02E336F9ED}" type="pres">
      <dgm:prSet presAssocID="{AFF0D9DF-DE40-41CD-AAB8-7A3D3F0E35D6}" presName="horz1" presStyleCnt="0"/>
      <dgm:spPr/>
    </dgm:pt>
    <dgm:pt modelId="{50249753-85E1-4E17-BDA6-D357C6D94C93}" type="pres">
      <dgm:prSet presAssocID="{AFF0D9DF-DE40-41CD-AAB8-7A3D3F0E35D6}" presName="tx1" presStyleLbl="revTx" presStyleIdx="0" presStyleCnt="6"/>
      <dgm:spPr/>
    </dgm:pt>
    <dgm:pt modelId="{024C59FB-CBBE-47FA-BC30-93926C910C31}" type="pres">
      <dgm:prSet presAssocID="{AFF0D9DF-DE40-41CD-AAB8-7A3D3F0E35D6}" presName="vert1" presStyleCnt="0"/>
      <dgm:spPr/>
    </dgm:pt>
    <dgm:pt modelId="{4B0ADD18-257B-4A57-9870-4FE47AB5DDE6}" type="pres">
      <dgm:prSet presAssocID="{2FDA8BC7-AE52-4455-9B94-B62B480502A1}" presName="thickLine" presStyleLbl="alignNode1" presStyleIdx="1" presStyleCnt="6"/>
      <dgm:spPr/>
    </dgm:pt>
    <dgm:pt modelId="{AA5F3E1A-B0C8-4D95-B835-87F2C4FFDE63}" type="pres">
      <dgm:prSet presAssocID="{2FDA8BC7-AE52-4455-9B94-B62B480502A1}" presName="horz1" presStyleCnt="0"/>
      <dgm:spPr/>
    </dgm:pt>
    <dgm:pt modelId="{8F26F6FF-04F7-4619-B818-CDD77B503520}" type="pres">
      <dgm:prSet presAssocID="{2FDA8BC7-AE52-4455-9B94-B62B480502A1}" presName="tx1" presStyleLbl="revTx" presStyleIdx="1" presStyleCnt="6"/>
      <dgm:spPr/>
    </dgm:pt>
    <dgm:pt modelId="{80222325-6FC7-4176-B71B-0375E2721E4F}" type="pres">
      <dgm:prSet presAssocID="{2FDA8BC7-AE52-4455-9B94-B62B480502A1}" presName="vert1" presStyleCnt="0"/>
      <dgm:spPr/>
    </dgm:pt>
    <dgm:pt modelId="{81674F43-D4EC-45A4-8B11-A460F48D399B}" type="pres">
      <dgm:prSet presAssocID="{5CD98CD9-A0AE-4FFD-BD1F-3500CC706F81}" presName="thickLine" presStyleLbl="alignNode1" presStyleIdx="2" presStyleCnt="6"/>
      <dgm:spPr/>
    </dgm:pt>
    <dgm:pt modelId="{C56E7212-8558-46EF-B0EE-DD28187850F8}" type="pres">
      <dgm:prSet presAssocID="{5CD98CD9-A0AE-4FFD-BD1F-3500CC706F81}" presName="horz1" presStyleCnt="0"/>
      <dgm:spPr/>
    </dgm:pt>
    <dgm:pt modelId="{0B2AA15A-62D8-4AEB-8FE8-3397AA14269C}" type="pres">
      <dgm:prSet presAssocID="{5CD98CD9-A0AE-4FFD-BD1F-3500CC706F81}" presName="tx1" presStyleLbl="revTx" presStyleIdx="2" presStyleCnt="6"/>
      <dgm:spPr/>
    </dgm:pt>
    <dgm:pt modelId="{041526F9-8234-409E-A93D-6FA759AE8C73}" type="pres">
      <dgm:prSet presAssocID="{5CD98CD9-A0AE-4FFD-BD1F-3500CC706F81}" presName="vert1" presStyleCnt="0"/>
      <dgm:spPr/>
    </dgm:pt>
    <dgm:pt modelId="{13ADE56E-FB00-49AB-820E-458D276D8B41}" type="pres">
      <dgm:prSet presAssocID="{F49B9648-0FB3-4FE8-A8BD-AE7C2D2C113A}" presName="thickLine" presStyleLbl="alignNode1" presStyleIdx="3" presStyleCnt="6"/>
      <dgm:spPr/>
    </dgm:pt>
    <dgm:pt modelId="{884913F4-DB2B-42C3-9654-DD0747E6EF3B}" type="pres">
      <dgm:prSet presAssocID="{F49B9648-0FB3-4FE8-A8BD-AE7C2D2C113A}" presName="horz1" presStyleCnt="0"/>
      <dgm:spPr/>
    </dgm:pt>
    <dgm:pt modelId="{7C343C2B-4915-40F2-8AEB-F9A896857BA5}" type="pres">
      <dgm:prSet presAssocID="{F49B9648-0FB3-4FE8-A8BD-AE7C2D2C113A}" presName="tx1" presStyleLbl="revTx" presStyleIdx="3" presStyleCnt="6"/>
      <dgm:spPr/>
    </dgm:pt>
    <dgm:pt modelId="{1E2CC95C-A120-4B91-A28F-0CD3F2C4462A}" type="pres">
      <dgm:prSet presAssocID="{F49B9648-0FB3-4FE8-A8BD-AE7C2D2C113A}" presName="vert1" presStyleCnt="0"/>
      <dgm:spPr/>
    </dgm:pt>
    <dgm:pt modelId="{D9FB0833-5983-410D-88F3-CA06F1F8B745}" type="pres">
      <dgm:prSet presAssocID="{4DCF955E-3CA2-4DEB-8D51-ACD34B3752FD}" presName="thickLine" presStyleLbl="alignNode1" presStyleIdx="4" presStyleCnt="6"/>
      <dgm:spPr/>
    </dgm:pt>
    <dgm:pt modelId="{976359AF-1EDF-4918-94A8-45BB3C1A7441}" type="pres">
      <dgm:prSet presAssocID="{4DCF955E-3CA2-4DEB-8D51-ACD34B3752FD}" presName="horz1" presStyleCnt="0"/>
      <dgm:spPr/>
    </dgm:pt>
    <dgm:pt modelId="{4CF4A0BE-5DCD-439F-BE54-CF3827C763EC}" type="pres">
      <dgm:prSet presAssocID="{4DCF955E-3CA2-4DEB-8D51-ACD34B3752FD}" presName="tx1" presStyleLbl="revTx" presStyleIdx="4" presStyleCnt="6"/>
      <dgm:spPr/>
    </dgm:pt>
    <dgm:pt modelId="{2EF46774-D64D-49DD-B99F-997328A2EA41}" type="pres">
      <dgm:prSet presAssocID="{4DCF955E-3CA2-4DEB-8D51-ACD34B3752FD}" presName="vert1" presStyleCnt="0"/>
      <dgm:spPr/>
    </dgm:pt>
    <dgm:pt modelId="{CEAC893C-EE8A-48D8-B4CC-B49C4431989C}" type="pres">
      <dgm:prSet presAssocID="{75F815A4-ADBB-4818-AB26-8E5B5743D9EE}" presName="thickLine" presStyleLbl="alignNode1" presStyleIdx="5" presStyleCnt="6"/>
      <dgm:spPr/>
    </dgm:pt>
    <dgm:pt modelId="{D493475C-31E3-47E7-BEB4-3BD5D9BB1863}" type="pres">
      <dgm:prSet presAssocID="{75F815A4-ADBB-4818-AB26-8E5B5743D9EE}" presName="horz1" presStyleCnt="0"/>
      <dgm:spPr/>
    </dgm:pt>
    <dgm:pt modelId="{9F2FA356-5DDD-42C7-BC87-B15F4A9E2286}" type="pres">
      <dgm:prSet presAssocID="{75F815A4-ADBB-4818-AB26-8E5B5743D9EE}" presName="tx1" presStyleLbl="revTx" presStyleIdx="5" presStyleCnt="6"/>
      <dgm:spPr/>
    </dgm:pt>
    <dgm:pt modelId="{B42DEEEF-CE42-4CEE-813B-25F8155BEB81}" type="pres">
      <dgm:prSet presAssocID="{75F815A4-ADBB-4818-AB26-8E5B5743D9EE}" presName="vert1" presStyleCnt="0"/>
      <dgm:spPr/>
    </dgm:pt>
  </dgm:ptLst>
  <dgm:cxnLst>
    <dgm:cxn modelId="{F9AF9D18-84E5-4A42-992C-C30560565D61}" type="presOf" srcId="{2FDA8BC7-AE52-4455-9B94-B62B480502A1}" destId="{8F26F6FF-04F7-4619-B818-CDD77B503520}" srcOrd="0" destOrd="0" presId="urn:microsoft.com/office/officeart/2008/layout/LinedList"/>
    <dgm:cxn modelId="{C5BF9D1A-417D-4A90-B1FB-05EAF2E51668}" srcId="{2335603D-ED59-4281-8BF1-E76FDDD52DB4}" destId="{AFF0D9DF-DE40-41CD-AAB8-7A3D3F0E35D6}" srcOrd="0" destOrd="0" parTransId="{53D5815B-7F52-422B-8E46-551138978DDF}" sibTransId="{669F7074-25B0-40EE-9CD6-DC33535D2792}"/>
    <dgm:cxn modelId="{65BC4727-4686-4918-A8D1-9BA901769D45}" srcId="{2335603D-ED59-4281-8BF1-E76FDDD52DB4}" destId="{75F815A4-ADBB-4818-AB26-8E5B5743D9EE}" srcOrd="5" destOrd="0" parTransId="{EA25F988-5003-40C2-8A0D-35BE73E378C5}" sibTransId="{D875DE2E-C57C-44BC-887C-B4DA5F112F59}"/>
    <dgm:cxn modelId="{235B7529-04C3-4D9F-BDD9-33ECAE4137A4}" type="presOf" srcId="{AFF0D9DF-DE40-41CD-AAB8-7A3D3F0E35D6}" destId="{50249753-85E1-4E17-BDA6-D357C6D94C93}" srcOrd="0" destOrd="0" presId="urn:microsoft.com/office/officeart/2008/layout/LinedList"/>
    <dgm:cxn modelId="{3C1C942D-3378-4392-A328-AE8DE5C31293}" srcId="{2335603D-ED59-4281-8BF1-E76FDDD52DB4}" destId="{2FDA8BC7-AE52-4455-9B94-B62B480502A1}" srcOrd="1" destOrd="0" parTransId="{9A002599-43B4-439D-B2BA-F0975C8442F7}" sibTransId="{62343A7C-15BA-4242-BDD2-1E3F7AF87552}"/>
    <dgm:cxn modelId="{1506BB3B-BAA8-446A-84D0-C327946959EB}" srcId="{2335603D-ED59-4281-8BF1-E76FDDD52DB4}" destId="{F49B9648-0FB3-4FE8-A8BD-AE7C2D2C113A}" srcOrd="3" destOrd="0" parTransId="{516BCB5E-48DC-490E-BE60-28303648EBBE}" sibTransId="{A6122FB4-05FA-4FAE-91E6-D1BF1A7FCF3A}"/>
    <dgm:cxn modelId="{BB77893C-68C5-46BF-8582-7FDB4E9AF0E0}" type="presOf" srcId="{F49B9648-0FB3-4FE8-A8BD-AE7C2D2C113A}" destId="{7C343C2B-4915-40F2-8AEB-F9A896857BA5}" srcOrd="0" destOrd="0" presId="urn:microsoft.com/office/officeart/2008/layout/LinedList"/>
    <dgm:cxn modelId="{17093360-4CFD-45CA-8539-6E3AEB99387C}" type="presOf" srcId="{75F815A4-ADBB-4818-AB26-8E5B5743D9EE}" destId="{9F2FA356-5DDD-42C7-BC87-B15F4A9E2286}" srcOrd="0" destOrd="0" presId="urn:microsoft.com/office/officeart/2008/layout/LinedList"/>
    <dgm:cxn modelId="{57F7F153-9182-4B52-AE61-ED0B7786222D}" type="presOf" srcId="{4DCF955E-3CA2-4DEB-8D51-ACD34B3752FD}" destId="{4CF4A0BE-5DCD-439F-BE54-CF3827C763EC}" srcOrd="0" destOrd="0" presId="urn:microsoft.com/office/officeart/2008/layout/LinedList"/>
    <dgm:cxn modelId="{1B18A87C-E655-42CE-9789-82FC3238418E}" type="presOf" srcId="{2335603D-ED59-4281-8BF1-E76FDDD52DB4}" destId="{7800FBE8-52B7-4777-9657-A77470E162C6}" srcOrd="0" destOrd="0" presId="urn:microsoft.com/office/officeart/2008/layout/LinedList"/>
    <dgm:cxn modelId="{3949538B-3EB3-49E8-B47C-91C4E8C936E5}" srcId="{2335603D-ED59-4281-8BF1-E76FDDD52DB4}" destId="{4DCF955E-3CA2-4DEB-8D51-ACD34B3752FD}" srcOrd="4" destOrd="0" parTransId="{FE55FC5F-1527-4DD1-B8A9-92BAC2C06A91}" sibTransId="{EF33C138-7C4D-4AC9-B698-EE83B062AB21}"/>
    <dgm:cxn modelId="{25CCE998-7F1E-4F45-9C23-9E7621620FB7}" type="presOf" srcId="{5CD98CD9-A0AE-4FFD-BD1F-3500CC706F81}" destId="{0B2AA15A-62D8-4AEB-8FE8-3397AA14269C}" srcOrd="0" destOrd="0" presId="urn:microsoft.com/office/officeart/2008/layout/LinedList"/>
    <dgm:cxn modelId="{21BDE3E6-9F69-4900-A4E9-DFE766C98D48}" srcId="{2335603D-ED59-4281-8BF1-E76FDDD52DB4}" destId="{5CD98CD9-A0AE-4FFD-BD1F-3500CC706F81}" srcOrd="2" destOrd="0" parTransId="{16C53437-CFF8-4DDE-814F-2D47CC40218D}" sibTransId="{333FF01E-AA01-4700-B2C4-49D43C780D39}"/>
    <dgm:cxn modelId="{A29E56F5-1074-4657-859F-25240452B2A2}" type="presParOf" srcId="{7800FBE8-52B7-4777-9657-A77470E162C6}" destId="{9B6B5581-A181-4C57-A5B0-68E9994AB5FF}" srcOrd="0" destOrd="0" presId="urn:microsoft.com/office/officeart/2008/layout/LinedList"/>
    <dgm:cxn modelId="{E181121F-B527-495E-BAC8-B48922E30670}" type="presParOf" srcId="{7800FBE8-52B7-4777-9657-A77470E162C6}" destId="{0DDDA760-3790-43CD-8F77-7F02E336F9ED}" srcOrd="1" destOrd="0" presId="urn:microsoft.com/office/officeart/2008/layout/LinedList"/>
    <dgm:cxn modelId="{62BBFC72-0BDF-4391-A0F8-296F9678EE6C}" type="presParOf" srcId="{0DDDA760-3790-43CD-8F77-7F02E336F9ED}" destId="{50249753-85E1-4E17-BDA6-D357C6D94C93}" srcOrd="0" destOrd="0" presId="urn:microsoft.com/office/officeart/2008/layout/LinedList"/>
    <dgm:cxn modelId="{E8ECE985-9502-4B26-90C7-AB2DB18BC1EE}" type="presParOf" srcId="{0DDDA760-3790-43CD-8F77-7F02E336F9ED}" destId="{024C59FB-CBBE-47FA-BC30-93926C910C31}" srcOrd="1" destOrd="0" presId="urn:microsoft.com/office/officeart/2008/layout/LinedList"/>
    <dgm:cxn modelId="{0F7E16D3-95CA-4237-8384-4336BCB02436}" type="presParOf" srcId="{7800FBE8-52B7-4777-9657-A77470E162C6}" destId="{4B0ADD18-257B-4A57-9870-4FE47AB5DDE6}" srcOrd="2" destOrd="0" presId="urn:microsoft.com/office/officeart/2008/layout/LinedList"/>
    <dgm:cxn modelId="{D1074930-CB47-46BB-8FE0-227B09CBB41A}" type="presParOf" srcId="{7800FBE8-52B7-4777-9657-A77470E162C6}" destId="{AA5F3E1A-B0C8-4D95-B835-87F2C4FFDE63}" srcOrd="3" destOrd="0" presId="urn:microsoft.com/office/officeart/2008/layout/LinedList"/>
    <dgm:cxn modelId="{164C6170-53AA-4C47-BE00-C3151E623F90}" type="presParOf" srcId="{AA5F3E1A-B0C8-4D95-B835-87F2C4FFDE63}" destId="{8F26F6FF-04F7-4619-B818-CDD77B503520}" srcOrd="0" destOrd="0" presId="urn:microsoft.com/office/officeart/2008/layout/LinedList"/>
    <dgm:cxn modelId="{F366D825-0F57-4B1A-A888-837DF893923B}" type="presParOf" srcId="{AA5F3E1A-B0C8-4D95-B835-87F2C4FFDE63}" destId="{80222325-6FC7-4176-B71B-0375E2721E4F}" srcOrd="1" destOrd="0" presId="urn:microsoft.com/office/officeart/2008/layout/LinedList"/>
    <dgm:cxn modelId="{6FF5D43B-B1E2-48D2-8EED-EF908124BCE5}" type="presParOf" srcId="{7800FBE8-52B7-4777-9657-A77470E162C6}" destId="{81674F43-D4EC-45A4-8B11-A460F48D399B}" srcOrd="4" destOrd="0" presId="urn:microsoft.com/office/officeart/2008/layout/LinedList"/>
    <dgm:cxn modelId="{9502B548-670F-44BC-A102-CCE40976ADBA}" type="presParOf" srcId="{7800FBE8-52B7-4777-9657-A77470E162C6}" destId="{C56E7212-8558-46EF-B0EE-DD28187850F8}" srcOrd="5" destOrd="0" presId="urn:microsoft.com/office/officeart/2008/layout/LinedList"/>
    <dgm:cxn modelId="{3F9782DB-C286-40FA-B73F-0A58B5617CB1}" type="presParOf" srcId="{C56E7212-8558-46EF-B0EE-DD28187850F8}" destId="{0B2AA15A-62D8-4AEB-8FE8-3397AA14269C}" srcOrd="0" destOrd="0" presId="urn:microsoft.com/office/officeart/2008/layout/LinedList"/>
    <dgm:cxn modelId="{EC52CF2C-2147-4EFE-9ADD-67E155CFD8E3}" type="presParOf" srcId="{C56E7212-8558-46EF-B0EE-DD28187850F8}" destId="{041526F9-8234-409E-A93D-6FA759AE8C73}" srcOrd="1" destOrd="0" presId="urn:microsoft.com/office/officeart/2008/layout/LinedList"/>
    <dgm:cxn modelId="{0238C6E7-4104-49AB-BC2F-0E9E45821F9C}" type="presParOf" srcId="{7800FBE8-52B7-4777-9657-A77470E162C6}" destId="{13ADE56E-FB00-49AB-820E-458D276D8B41}" srcOrd="6" destOrd="0" presId="urn:microsoft.com/office/officeart/2008/layout/LinedList"/>
    <dgm:cxn modelId="{54A8C720-F76C-4E4F-9B8C-109E8CACBDCF}" type="presParOf" srcId="{7800FBE8-52B7-4777-9657-A77470E162C6}" destId="{884913F4-DB2B-42C3-9654-DD0747E6EF3B}" srcOrd="7" destOrd="0" presId="urn:microsoft.com/office/officeart/2008/layout/LinedList"/>
    <dgm:cxn modelId="{7C28DD33-EBE8-4674-B544-E366E6B797D2}" type="presParOf" srcId="{884913F4-DB2B-42C3-9654-DD0747E6EF3B}" destId="{7C343C2B-4915-40F2-8AEB-F9A896857BA5}" srcOrd="0" destOrd="0" presId="urn:microsoft.com/office/officeart/2008/layout/LinedList"/>
    <dgm:cxn modelId="{6F8F34F8-6585-4BD5-B81D-C211DEF35590}" type="presParOf" srcId="{884913F4-DB2B-42C3-9654-DD0747E6EF3B}" destId="{1E2CC95C-A120-4B91-A28F-0CD3F2C4462A}" srcOrd="1" destOrd="0" presId="urn:microsoft.com/office/officeart/2008/layout/LinedList"/>
    <dgm:cxn modelId="{46F195D2-3BF7-4CD0-AAF9-F72951F9931E}" type="presParOf" srcId="{7800FBE8-52B7-4777-9657-A77470E162C6}" destId="{D9FB0833-5983-410D-88F3-CA06F1F8B745}" srcOrd="8" destOrd="0" presId="urn:microsoft.com/office/officeart/2008/layout/LinedList"/>
    <dgm:cxn modelId="{143347E3-4EBC-497F-821F-D9FF26EE6AB9}" type="presParOf" srcId="{7800FBE8-52B7-4777-9657-A77470E162C6}" destId="{976359AF-1EDF-4918-94A8-45BB3C1A7441}" srcOrd="9" destOrd="0" presId="urn:microsoft.com/office/officeart/2008/layout/LinedList"/>
    <dgm:cxn modelId="{B0808F93-303E-436D-9508-428EFAC464F8}" type="presParOf" srcId="{976359AF-1EDF-4918-94A8-45BB3C1A7441}" destId="{4CF4A0BE-5DCD-439F-BE54-CF3827C763EC}" srcOrd="0" destOrd="0" presId="urn:microsoft.com/office/officeart/2008/layout/LinedList"/>
    <dgm:cxn modelId="{2C50019F-5D51-4D7E-83E7-DE708EB94454}" type="presParOf" srcId="{976359AF-1EDF-4918-94A8-45BB3C1A7441}" destId="{2EF46774-D64D-49DD-B99F-997328A2EA41}" srcOrd="1" destOrd="0" presId="urn:microsoft.com/office/officeart/2008/layout/LinedList"/>
    <dgm:cxn modelId="{6F282F98-6D9E-4761-A2EE-9D973073771D}" type="presParOf" srcId="{7800FBE8-52B7-4777-9657-A77470E162C6}" destId="{CEAC893C-EE8A-48D8-B4CC-B49C4431989C}" srcOrd="10" destOrd="0" presId="urn:microsoft.com/office/officeart/2008/layout/LinedList"/>
    <dgm:cxn modelId="{946C486D-B242-4C16-8CCF-01216C02AF8D}" type="presParOf" srcId="{7800FBE8-52B7-4777-9657-A77470E162C6}" destId="{D493475C-31E3-47E7-BEB4-3BD5D9BB1863}" srcOrd="11" destOrd="0" presId="urn:microsoft.com/office/officeart/2008/layout/LinedList"/>
    <dgm:cxn modelId="{7CC6D31C-BB99-4736-BF81-AE89C0F15C5B}" type="presParOf" srcId="{D493475C-31E3-47E7-BEB4-3BD5D9BB1863}" destId="{9F2FA356-5DDD-42C7-BC87-B15F4A9E2286}" srcOrd="0" destOrd="0" presId="urn:microsoft.com/office/officeart/2008/layout/LinedList"/>
    <dgm:cxn modelId="{DEAAB7C6-1E20-4DEA-B172-94CD7E91C5CE}" type="presParOf" srcId="{D493475C-31E3-47E7-BEB4-3BD5D9BB1863}" destId="{B42DEEEF-CE42-4CEE-813B-25F8155BEB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C43498-DC9F-4295-9C38-248B6D3A481E}" type="doc">
      <dgm:prSet loTypeId="urn:microsoft.com/office/officeart/2005/8/layout/cycle5" loCatId="cycle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20DCA0-7B2E-439E-8AD2-DABF4DE9F948}">
      <dgm:prSet/>
      <dgm:spPr/>
      <dgm:t>
        <a:bodyPr/>
        <a:lstStyle/>
        <a:p>
          <a:r>
            <a:rPr lang="en-US" b="1" dirty="0"/>
            <a:t>Monitoring Interval:</a:t>
          </a:r>
          <a:r>
            <a:rPr lang="en-US" dirty="0"/>
            <a:t> Ammonia levels are checked every 3 seconds.</a:t>
          </a:r>
        </a:p>
      </dgm:t>
    </dgm:pt>
    <dgm:pt modelId="{822B784A-7DFC-44E3-AD05-80FC92B7B09C}" type="parTrans" cxnId="{6CABBBA8-BACA-4436-A844-EF20E1D1C5A1}">
      <dgm:prSet/>
      <dgm:spPr/>
      <dgm:t>
        <a:bodyPr/>
        <a:lstStyle/>
        <a:p>
          <a:endParaRPr lang="en-US"/>
        </a:p>
      </dgm:t>
    </dgm:pt>
    <dgm:pt modelId="{936BEB8E-EA4C-421C-92DE-25591E455D9C}" type="sibTrans" cxnId="{6CABBBA8-BACA-4436-A844-EF20E1D1C5A1}">
      <dgm:prSet/>
      <dgm:spPr/>
      <dgm:t>
        <a:bodyPr/>
        <a:lstStyle/>
        <a:p>
          <a:endParaRPr lang="en-US"/>
        </a:p>
      </dgm:t>
    </dgm:pt>
    <dgm:pt modelId="{687ACBA6-E057-468E-A7F5-0500E68D7BE3}">
      <dgm:prSet/>
      <dgm:spPr/>
      <dgm:t>
        <a:bodyPr/>
        <a:lstStyle/>
        <a:p>
          <a:r>
            <a:rPr lang="en-US" b="1"/>
            <a:t>Critical Threshold:</a:t>
          </a:r>
          <a:r>
            <a:rPr lang="en-US"/>
            <a:t> If ammonia exceeds 85 ppm, alarm light starts flashing.</a:t>
          </a:r>
        </a:p>
      </dgm:t>
    </dgm:pt>
    <dgm:pt modelId="{43415CC0-18B8-4578-804F-553F3AA09D92}" type="parTrans" cxnId="{691B1D1F-4469-4BEF-ACB7-5F59019CC4BA}">
      <dgm:prSet/>
      <dgm:spPr/>
      <dgm:t>
        <a:bodyPr/>
        <a:lstStyle/>
        <a:p>
          <a:endParaRPr lang="en-US"/>
        </a:p>
      </dgm:t>
    </dgm:pt>
    <dgm:pt modelId="{E3973B78-35A9-4AEB-9FA1-372A8142C135}" type="sibTrans" cxnId="{691B1D1F-4469-4BEF-ACB7-5F59019CC4BA}">
      <dgm:prSet/>
      <dgm:spPr/>
      <dgm:t>
        <a:bodyPr/>
        <a:lstStyle/>
        <a:p>
          <a:endParaRPr lang="en-US"/>
        </a:p>
      </dgm:t>
    </dgm:pt>
    <dgm:pt modelId="{A0F190DF-2A13-4FF7-B9BB-8237D5D58101}">
      <dgm:prSet/>
      <dgm:spPr/>
      <dgm:t>
        <a:bodyPr/>
        <a:lstStyle/>
        <a:p>
          <a:r>
            <a:rPr lang="en-US" b="1"/>
            <a:t>Safety Protocols:</a:t>
          </a:r>
          <a:r>
            <a:rPr lang="en-US"/>
            <a:t> Fish death assumed if threshold is breached, prompting immediate action.</a:t>
          </a:r>
        </a:p>
      </dgm:t>
    </dgm:pt>
    <dgm:pt modelId="{CDB9CC7F-4630-47CA-97C8-D6808D62E543}" type="parTrans" cxnId="{2C7AC1F5-1A34-472F-8713-B45E988A97D6}">
      <dgm:prSet/>
      <dgm:spPr/>
      <dgm:t>
        <a:bodyPr/>
        <a:lstStyle/>
        <a:p>
          <a:endParaRPr lang="en-US"/>
        </a:p>
      </dgm:t>
    </dgm:pt>
    <dgm:pt modelId="{DFD18E78-0E73-4E57-9829-9295D7A1FCEF}" type="sibTrans" cxnId="{2C7AC1F5-1A34-472F-8713-B45E988A97D6}">
      <dgm:prSet/>
      <dgm:spPr/>
      <dgm:t>
        <a:bodyPr/>
        <a:lstStyle/>
        <a:p>
          <a:endParaRPr lang="en-US"/>
        </a:p>
      </dgm:t>
    </dgm:pt>
    <dgm:pt modelId="{EA55023B-9150-4197-BBD3-3B5CBB75A069}" type="pres">
      <dgm:prSet presAssocID="{4AC43498-DC9F-4295-9C38-248B6D3A481E}" presName="cycle" presStyleCnt="0">
        <dgm:presLayoutVars>
          <dgm:dir/>
          <dgm:resizeHandles val="exact"/>
        </dgm:presLayoutVars>
      </dgm:prSet>
      <dgm:spPr/>
    </dgm:pt>
    <dgm:pt modelId="{8E449060-2333-43C1-8115-58F30BB0206C}" type="pres">
      <dgm:prSet presAssocID="{E020DCA0-7B2E-439E-8AD2-DABF4DE9F948}" presName="node" presStyleLbl="node1" presStyleIdx="0" presStyleCnt="3">
        <dgm:presLayoutVars>
          <dgm:bulletEnabled val="1"/>
        </dgm:presLayoutVars>
      </dgm:prSet>
      <dgm:spPr/>
    </dgm:pt>
    <dgm:pt modelId="{2FC00695-7BCB-4D43-921B-325042C4F01E}" type="pres">
      <dgm:prSet presAssocID="{E020DCA0-7B2E-439E-8AD2-DABF4DE9F948}" presName="spNode" presStyleCnt="0"/>
      <dgm:spPr/>
    </dgm:pt>
    <dgm:pt modelId="{9360F337-807D-4103-B303-64B331260A47}" type="pres">
      <dgm:prSet presAssocID="{936BEB8E-EA4C-421C-92DE-25591E455D9C}" presName="sibTrans" presStyleLbl="sibTrans1D1" presStyleIdx="0" presStyleCnt="3"/>
      <dgm:spPr/>
    </dgm:pt>
    <dgm:pt modelId="{69AB7B1A-8802-4263-B5CC-C0DBE38DDC06}" type="pres">
      <dgm:prSet presAssocID="{687ACBA6-E057-468E-A7F5-0500E68D7BE3}" presName="node" presStyleLbl="node1" presStyleIdx="1" presStyleCnt="3">
        <dgm:presLayoutVars>
          <dgm:bulletEnabled val="1"/>
        </dgm:presLayoutVars>
      </dgm:prSet>
      <dgm:spPr/>
    </dgm:pt>
    <dgm:pt modelId="{87415151-D601-4630-9263-00E7295BFC38}" type="pres">
      <dgm:prSet presAssocID="{687ACBA6-E057-468E-A7F5-0500E68D7BE3}" presName="spNode" presStyleCnt="0"/>
      <dgm:spPr/>
    </dgm:pt>
    <dgm:pt modelId="{0272C75B-3CED-4C71-A1DB-7E5F38048615}" type="pres">
      <dgm:prSet presAssocID="{E3973B78-35A9-4AEB-9FA1-372A8142C135}" presName="sibTrans" presStyleLbl="sibTrans1D1" presStyleIdx="1" presStyleCnt="3"/>
      <dgm:spPr/>
    </dgm:pt>
    <dgm:pt modelId="{A942DF3F-47D1-484E-9563-53C1E64CDBAC}" type="pres">
      <dgm:prSet presAssocID="{A0F190DF-2A13-4FF7-B9BB-8237D5D58101}" presName="node" presStyleLbl="node1" presStyleIdx="2" presStyleCnt="3">
        <dgm:presLayoutVars>
          <dgm:bulletEnabled val="1"/>
        </dgm:presLayoutVars>
      </dgm:prSet>
      <dgm:spPr/>
    </dgm:pt>
    <dgm:pt modelId="{5B9808A3-9041-4C50-B53C-A2458ABFCA36}" type="pres">
      <dgm:prSet presAssocID="{A0F190DF-2A13-4FF7-B9BB-8237D5D58101}" presName="spNode" presStyleCnt="0"/>
      <dgm:spPr/>
    </dgm:pt>
    <dgm:pt modelId="{59CC6B02-D310-435B-89CD-F7C1F4AC75DE}" type="pres">
      <dgm:prSet presAssocID="{DFD18E78-0E73-4E57-9829-9295D7A1FCEF}" presName="sibTrans" presStyleLbl="sibTrans1D1" presStyleIdx="2" presStyleCnt="3"/>
      <dgm:spPr/>
    </dgm:pt>
  </dgm:ptLst>
  <dgm:cxnLst>
    <dgm:cxn modelId="{753BCA1C-D203-4A91-B5E7-FC07F1971DA3}" type="presOf" srcId="{E020DCA0-7B2E-439E-8AD2-DABF4DE9F948}" destId="{8E449060-2333-43C1-8115-58F30BB0206C}" srcOrd="0" destOrd="0" presId="urn:microsoft.com/office/officeart/2005/8/layout/cycle5"/>
    <dgm:cxn modelId="{2C0FDE1E-CDC1-42DC-B613-E1A6AE533992}" type="presOf" srcId="{A0F190DF-2A13-4FF7-B9BB-8237D5D58101}" destId="{A942DF3F-47D1-484E-9563-53C1E64CDBAC}" srcOrd="0" destOrd="0" presId="urn:microsoft.com/office/officeart/2005/8/layout/cycle5"/>
    <dgm:cxn modelId="{691B1D1F-4469-4BEF-ACB7-5F59019CC4BA}" srcId="{4AC43498-DC9F-4295-9C38-248B6D3A481E}" destId="{687ACBA6-E057-468E-A7F5-0500E68D7BE3}" srcOrd="1" destOrd="0" parTransId="{43415CC0-18B8-4578-804F-553F3AA09D92}" sibTransId="{E3973B78-35A9-4AEB-9FA1-372A8142C135}"/>
    <dgm:cxn modelId="{D4BB0A27-196C-4442-AD86-2204E23BD451}" type="presOf" srcId="{E3973B78-35A9-4AEB-9FA1-372A8142C135}" destId="{0272C75B-3CED-4C71-A1DB-7E5F38048615}" srcOrd="0" destOrd="0" presId="urn:microsoft.com/office/officeart/2005/8/layout/cycle5"/>
    <dgm:cxn modelId="{639D954F-1F15-41E5-BFC3-50F7044CA416}" type="presOf" srcId="{DFD18E78-0E73-4E57-9829-9295D7A1FCEF}" destId="{59CC6B02-D310-435B-89CD-F7C1F4AC75DE}" srcOrd="0" destOrd="0" presId="urn:microsoft.com/office/officeart/2005/8/layout/cycle5"/>
    <dgm:cxn modelId="{C4801376-AE19-488C-ADFD-F6BF83EEEEFD}" type="presOf" srcId="{687ACBA6-E057-468E-A7F5-0500E68D7BE3}" destId="{69AB7B1A-8802-4263-B5CC-C0DBE38DDC06}" srcOrd="0" destOrd="0" presId="urn:microsoft.com/office/officeart/2005/8/layout/cycle5"/>
    <dgm:cxn modelId="{6CABBBA8-BACA-4436-A844-EF20E1D1C5A1}" srcId="{4AC43498-DC9F-4295-9C38-248B6D3A481E}" destId="{E020DCA0-7B2E-439E-8AD2-DABF4DE9F948}" srcOrd="0" destOrd="0" parTransId="{822B784A-7DFC-44E3-AD05-80FC92B7B09C}" sibTransId="{936BEB8E-EA4C-421C-92DE-25591E455D9C}"/>
    <dgm:cxn modelId="{0BF373C3-6E55-45DC-878C-05860EFC7557}" type="presOf" srcId="{4AC43498-DC9F-4295-9C38-248B6D3A481E}" destId="{EA55023B-9150-4197-BBD3-3B5CBB75A069}" srcOrd="0" destOrd="0" presId="urn:microsoft.com/office/officeart/2005/8/layout/cycle5"/>
    <dgm:cxn modelId="{2C7AC1F5-1A34-472F-8713-B45E988A97D6}" srcId="{4AC43498-DC9F-4295-9C38-248B6D3A481E}" destId="{A0F190DF-2A13-4FF7-B9BB-8237D5D58101}" srcOrd="2" destOrd="0" parTransId="{CDB9CC7F-4630-47CA-97C8-D6808D62E543}" sibTransId="{DFD18E78-0E73-4E57-9829-9295D7A1FCEF}"/>
    <dgm:cxn modelId="{071FF7F8-4B71-4CC4-9518-AA21621153E8}" type="presOf" srcId="{936BEB8E-EA4C-421C-92DE-25591E455D9C}" destId="{9360F337-807D-4103-B303-64B331260A47}" srcOrd="0" destOrd="0" presId="urn:microsoft.com/office/officeart/2005/8/layout/cycle5"/>
    <dgm:cxn modelId="{20940235-C2D1-4F54-8193-C8778E18F221}" type="presParOf" srcId="{EA55023B-9150-4197-BBD3-3B5CBB75A069}" destId="{8E449060-2333-43C1-8115-58F30BB0206C}" srcOrd="0" destOrd="0" presId="urn:microsoft.com/office/officeart/2005/8/layout/cycle5"/>
    <dgm:cxn modelId="{69485688-C6D1-4E0E-A6A6-B48DC42F2764}" type="presParOf" srcId="{EA55023B-9150-4197-BBD3-3B5CBB75A069}" destId="{2FC00695-7BCB-4D43-921B-325042C4F01E}" srcOrd="1" destOrd="0" presId="urn:microsoft.com/office/officeart/2005/8/layout/cycle5"/>
    <dgm:cxn modelId="{F55D5323-73D5-46EF-9B3C-289C38DDBD6E}" type="presParOf" srcId="{EA55023B-9150-4197-BBD3-3B5CBB75A069}" destId="{9360F337-807D-4103-B303-64B331260A47}" srcOrd="2" destOrd="0" presId="urn:microsoft.com/office/officeart/2005/8/layout/cycle5"/>
    <dgm:cxn modelId="{80BB3D73-5162-468A-BB99-041C968040CE}" type="presParOf" srcId="{EA55023B-9150-4197-BBD3-3B5CBB75A069}" destId="{69AB7B1A-8802-4263-B5CC-C0DBE38DDC06}" srcOrd="3" destOrd="0" presId="urn:microsoft.com/office/officeart/2005/8/layout/cycle5"/>
    <dgm:cxn modelId="{5260EB2A-563C-4827-928E-CF3B9E3B615A}" type="presParOf" srcId="{EA55023B-9150-4197-BBD3-3B5CBB75A069}" destId="{87415151-D601-4630-9263-00E7295BFC38}" srcOrd="4" destOrd="0" presId="urn:microsoft.com/office/officeart/2005/8/layout/cycle5"/>
    <dgm:cxn modelId="{7B1C096B-E1DE-46DB-85E8-80FB24FCB8DD}" type="presParOf" srcId="{EA55023B-9150-4197-BBD3-3B5CBB75A069}" destId="{0272C75B-3CED-4C71-A1DB-7E5F38048615}" srcOrd="5" destOrd="0" presId="urn:microsoft.com/office/officeart/2005/8/layout/cycle5"/>
    <dgm:cxn modelId="{80A41F46-1816-4C63-ABB0-296738AE8E60}" type="presParOf" srcId="{EA55023B-9150-4197-BBD3-3B5CBB75A069}" destId="{A942DF3F-47D1-484E-9563-53C1E64CDBAC}" srcOrd="6" destOrd="0" presId="urn:microsoft.com/office/officeart/2005/8/layout/cycle5"/>
    <dgm:cxn modelId="{161E4BBA-8AA5-4612-AF6B-CB1AD8A88B6B}" type="presParOf" srcId="{EA55023B-9150-4197-BBD3-3B5CBB75A069}" destId="{5B9808A3-9041-4C50-B53C-A2458ABFCA36}" srcOrd="7" destOrd="0" presId="urn:microsoft.com/office/officeart/2005/8/layout/cycle5"/>
    <dgm:cxn modelId="{7EFBDCD0-6AE8-4F2C-8A96-EB98B963DD74}" type="presParOf" srcId="{EA55023B-9150-4197-BBD3-3B5CBB75A069}" destId="{59CC6B02-D310-435B-89CD-F7C1F4AC75DE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FA75F-21ED-4CBD-B3DE-E5D5F44C9230}">
      <dsp:nvSpPr>
        <dsp:cNvPr id="0" name=""/>
        <dsp:cNvSpPr/>
      </dsp:nvSpPr>
      <dsp:spPr>
        <a:xfrm>
          <a:off x="0" y="631"/>
          <a:ext cx="11475720" cy="14783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0B8354-3AAC-4B42-A382-6947BE46CFE1}">
      <dsp:nvSpPr>
        <dsp:cNvPr id="0" name=""/>
        <dsp:cNvSpPr/>
      </dsp:nvSpPr>
      <dsp:spPr>
        <a:xfrm>
          <a:off x="447202" y="333261"/>
          <a:ext cx="813094" cy="81309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EEEC8-34D4-472C-8916-6BADC5E8E8C4}">
      <dsp:nvSpPr>
        <dsp:cNvPr id="0" name=""/>
        <dsp:cNvSpPr/>
      </dsp:nvSpPr>
      <dsp:spPr>
        <a:xfrm>
          <a:off x="1707499" y="631"/>
          <a:ext cx="9768220" cy="1478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9" tIns="156459" rIns="156459" bIns="15645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Daytime White Light:</a:t>
          </a:r>
          <a:r>
            <a:rPr lang="en-US" sz="2400" kern="1200" dirty="0"/>
            <a:t> Operates at </a:t>
          </a:r>
          <a:r>
            <a:rPr lang="en-US" sz="2400" b="1" kern="1200" dirty="0"/>
            <a:t>30% power</a:t>
          </a:r>
          <a:r>
            <a:rPr lang="en-US" sz="2400" kern="1200" dirty="0"/>
            <a:t> from </a:t>
          </a:r>
          <a:r>
            <a:rPr lang="en-US" sz="2400" b="1" kern="1200" dirty="0"/>
            <a:t>0</a:t>
          </a:r>
          <a:r>
            <a:rPr lang="tr-TR" sz="2400" b="1" kern="1200" dirty="0"/>
            <a:t>6</a:t>
          </a:r>
          <a:r>
            <a:rPr lang="en-US" sz="2400" b="1" kern="1200" dirty="0"/>
            <a:t>:00-</a:t>
          </a:r>
          <a:r>
            <a:rPr lang="tr-TR" sz="2400" b="1" kern="1200" dirty="0"/>
            <a:t>12</a:t>
          </a:r>
          <a:r>
            <a:rPr lang="en-US" sz="2400" b="1" kern="1200" dirty="0"/>
            <a:t>:00</a:t>
          </a:r>
          <a:r>
            <a:rPr lang="en-US" sz="2400" kern="1200" dirty="0"/>
            <a:t>, </a:t>
          </a:r>
          <a:r>
            <a:rPr lang="en-US" sz="2400" b="1" kern="1200" dirty="0"/>
            <a:t>0% power</a:t>
          </a:r>
          <a:r>
            <a:rPr lang="en-US" sz="2400" kern="1200" dirty="0"/>
            <a:t> from </a:t>
          </a:r>
          <a:r>
            <a:rPr lang="en-US" sz="2400" b="1" kern="1200" dirty="0"/>
            <a:t>12:00-18:00</a:t>
          </a:r>
          <a:r>
            <a:rPr lang="en-US" sz="2400" kern="1200" dirty="0"/>
            <a:t>, and </a:t>
          </a:r>
          <a:r>
            <a:rPr lang="en-US" sz="2400" b="1" kern="1200" dirty="0"/>
            <a:t>50% power</a:t>
          </a:r>
          <a:r>
            <a:rPr lang="en-US" sz="2400" kern="1200" dirty="0"/>
            <a:t> from </a:t>
          </a:r>
          <a:r>
            <a:rPr lang="en-US" sz="2400" b="1" kern="1200" dirty="0"/>
            <a:t>18:00-21:00</a:t>
          </a:r>
          <a:r>
            <a:rPr lang="en-US" sz="2400" kern="1200" dirty="0"/>
            <a:t>.</a:t>
          </a:r>
        </a:p>
      </dsp:txBody>
      <dsp:txXfrm>
        <a:off x="1707499" y="631"/>
        <a:ext cx="9768220" cy="1478354"/>
      </dsp:txXfrm>
    </dsp:sp>
    <dsp:sp modelId="{4AA726CB-0C9F-443F-923A-728BE312DBDA}">
      <dsp:nvSpPr>
        <dsp:cNvPr id="0" name=""/>
        <dsp:cNvSpPr/>
      </dsp:nvSpPr>
      <dsp:spPr>
        <a:xfrm>
          <a:off x="0" y="1848574"/>
          <a:ext cx="11475720" cy="14783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A9133-9841-4F29-B2D0-AFA5D56A7E3B}">
      <dsp:nvSpPr>
        <dsp:cNvPr id="0" name=""/>
        <dsp:cNvSpPr/>
      </dsp:nvSpPr>
      <dsp:spPr>
        <a:xfrm>
          <a:off x="409637" y="2124580"/>
          <a:ext cx="888224" cy="926342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F843E-493E-4882-B67D-0A6A1B555C6E}">
      <dsp:nvSpPr>
        <dsp:cNvPr id="0" name=""/>
        <dsp:cNvSpPr/>
      </dsp:nvSpPr>
      <dsp:spPr>
        <a:xfrm>
          <a:off x="1707499" y="1848574"/>
          <a:ext cx="9768220" cy="1478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9" tIns="156459" rIns="156459" bIns="15645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Nighttime Blue Light:</a:t>
          </a:r>
          <a:r>
            <a:rPr lang="en-US" sz="2400" kern="1200" dirty="0"/>
            <a:t> Supports plant growth from </a:t>
          </a:r>
          <a:r>
            <a:rPr lang="en-US" sz="2400" b="1" kern="1200" dirty="0"/>
            <a:t>21:00-06:00</a:t>
          </a:r>
          <a:r>
            <a:rPr lang="en-US" sz="2400" kern="1200" dirty="0"/>
            <a:t>.</a:t>
          </a:r>
        </a:p>
      </dsp:txBody>
      <dsp:txXfrm>
        <a:off x="1707499" y="1848574"/>
        <a:ext cx="9768220" cy="1478354"/>
      </dsp:txXfrm>
    </dsp:sp>
    <dsp:sp modelId="{2A18ECAA-1847-452F-913F-1442D6EA14A4}">
      <dsp:nvSpPr>
        <dsp:cNvPr id="0" name=""/>
        <dsp:cNvSpPr/>
      </dsp:nvSpPr>
      <dsp:spPr>
        <a:xfrm>
          <a:off x="0" y="3673618"/>
          <a:ext cx="11475720" cy="14783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53D7F-F7AA-4E9A-9E99-7A0AECFAB3BC}">
      <dsp:nvSpPr>
        <dsp:cNvPr id="0" name=""/>
        <dsp:cNvSpPr/>
      </dsp:nvSpPr>
      <dsp:spPr>
        <a:xfrm>
          <a:off x="447202" y="4029147"/>
          <a:ext cx="813094" cy="813094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26649-B294-410D-922B-53F3F73B73CC}">
      <dsp:nvSpPr>
        <dsp:cNvPr id="0" name=""/>
        <dsp:cNvSpPr/>
      </dsp:nvSpPr>
      <dsp:spPr>
        <a:xfrm>
          <a:off x="1707499" y="3696517"/>
          <a:ext cx="9768220" cy="1478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9" tIns="156459" rIns="156459" bIns="15645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Energy Efficiency:</a:t>
          </a:r>
          <a:r>
            <a:rPr lang="en-US" sz="2400" kern="1200"/>
            <a:t> Optimized lighting schedule reduces power consumption.</a:t>
          </a:r>
        </a:p>
      </dsp:txBody>
      <dsp:txXfrm>
        <a:off x="1707499" y="3696517"/>
        <a:ext cx="9768220" cy="14783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6615E-29A4-4434-999E-78006FF34D8C}">
      <dsp:nvSpPr>
        <dsp:cNvPr id="0" name=""/>
        <dsp:cNvSpPr/>
      </dsp:nvSpPr>
      <dsp:spPr>
        <a:xfrm>
          <a:off x="1003803" y="812536"/>
          <a:ext cx="1110180" cy="11101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6E47E-D6E7-4869-850C-23BE50FBC6D1}">
      <dsp:nvSpPr>
        <dsp:cNvPr id="0" name=""/>
        <dsp:cNvSpPr/>
      </dsp:nvSpPr>
      <dsp:spPr>
        <a:xfrm>
          <a:off x="325359" y="2245713"/>
          <a:ext cx="24670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Temperature Regulation:</a:t>
          </a:r>
          <a:r>
            <a:rPr lang="en-US" sz="1200" kern="1200"/>
            <a:t> Activates cooling if temperature exceeds 25°C; heating if below 25°C.</a:t>
          </a:r>
        </a:p>
      </dsp:txBody>
      <dsp:txXfrm>
        <a:off x="325359" y="2245713"/>
        <a:ext cx="2467068" cy="720000"/>
      </dsp:txXfrm>
    </dsp:sp>
    <dsp:sp modelId="{CB6D1B43-75B1-408E-9D49-00A305262472}">
      <dsp:nvSpPr>
        <dsp:cNvPr id="0" name=""/>
        <dsp:cNvSpPr/>
      </dsp:nvSpPr>
      <dsp:spPr>
        <a:xfrm>
          <a:off x="3902609" y="812536"/>
          <a:ext cx="1110180" cy="11101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CC1A2-5EED-4CE9-947A-0AF941CA9CB5}">
      <dsp:nvSpPr>
        <dsp:cNvPr id="0" name=""/>
        <dsp:cNvSpPr/>
      </dsp:nvSpPr>
      <dsp:spPr>
        <a:xfrm>
          <a:off x="3224165" y="2245713"/>
          <a:ext cx="24670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Water Level Monitoring:</a:t>
          </a:r>
          <a:r>
            <a:rPr lang="en-US" sz="1200" kern="1200"/>
            <a:t> Triggers pump operation if water level drops below 90%.</a:t>
          </a:r>
        </a:p>
      </dsp:txBody>
      <dsp:txXfrm>
        <a:off x="3224165" y="2245713"/>
        <a:ext cx="2467068" cy="720000"/>
      </dsp:txXfrm>
    </dsp:sp>
    <dsp:sp modelId="{D07AAF14-0470-4A0C-A69C-277798605B56}">
      <dsp:nvSpPr>
        <dsp:cNvPr id="0" name=""/>
        <dsp:cNvSpPr/>
      </dsp:nvSpPr>
      <dsp:spPr>
        <a:xfrm>
          <a:off x="6801415" y="812536"/>
          <a:ext cx="1110180" cy="11101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A57D2-78AB-47B3-88A2-356F1AC301DA}">
      <dsp:nvSpPr>
        <dsp:cNvPr id="0" name=""/>
        <dsp:cNvSpPr/>
      </dsp:nvSpPr>
      <dsp:spPr>
        <a:xfrm>
          <a:off x="6122971" y="2245713"/>
          <a:ext cx="24670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Automation Efficiency:</a:t>
          </a:r>
          <a:r>
            <a:rPr lang="en-US" sz="1200" kern="1200"/>
            <a:t> Ensures consistent conditions without manual intervention.</a:t>
          </a:r>
        </a:p>
      </dsp:txBody>
      <dsp:txXfrm>
        <a:off x="6122971" y="2245713"/>
        <a:ext cx="246706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39DFC-B91D-44B7-AD49-0AA7B1BB321B}">
      <dsp:nvSpPr>
        <dsp:cNvPr id="0" name=""/>
        <dsp:cNvSpPr/>
      </dsp:nvSpPr>
      <dsp:spPr>
        <a:xfrm>
          <a:off x="1212569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B4D28-5799-472D-8998-DBE135873B52}">
      <dsp:nvSpPr>
        <dsp:cNvPr id="0" name=""/>
        <dsp:cNvSpPr/>
      </dsp:nvSpPr>
      <dsp:spPr>
        <a:xfrm>
          <a:off x="417971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Feeding Schedule:</a:t>
          </a:r>
          <a:r>
            <a:rPr lang="en-US" sz="1700" kern="1200" dirty="0"/>
            <a:t> Operates at 00:00, 08:00, and 16:00 daily.</a:t>
          </a:r>
        </a:p>
      </dsp:txBody>
      <dsp:txXfrm>
        <a:off x="417971" y="2644665"/>
        <a:ext cx="2889450" cy="720000"/>
      </dsp:txXfrm>
    </dsp:sp>
    <dsp:sp modelId="{EFE2142A-607F-4353-B4E7-A3545D5B42B4}">
      <dsp:nvSpPr>
        <dsp:cNvPr id="0" name=""/>
        <dsp:cNvSpPr/>
      </dsp:nvSpPr>
      <dsp:spPr>
        <a:xfrm>
          <a:off x="4607673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FDAE2-2D87-4F23-9F76-1D3AC51DBCBC}">
      <dsp:nvSpPr>
        <dsp:cNvPr id="0" name=""/>
        <dsp:cNvSpPr/>
      </dsp:nvSpPr>
      <dsp:spPr>
        <a:xfrm>
          <a:off x="3813075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Quantity Calculation:</a:t>
          </a:r>
          <a:r>
            <a:rPr lang="en-US" sz="1700" kern="1200" dirty="0"/>
            <a:t> Feeds 3 </a:t>
          </a:r>
          <a:r>
            <a:rPr lang="tr-TR" sz="1700" kern="1200" dirty="0" err="1"/>
            <a:t>baits</a:t>
          </a:r>
          <a:r>
            <a:rPr lang="tr-TR" sz="1700" kern="1200" dirty="0"/>
            <a:t> </a:t>
          </a:r>
          <a:r>
            <a:rPr lang="en-US" sz="1700" kern="1200" dirty="0"/>
            <a:t>per fish, with 10 </a:t>
          </a:r>
          <a:r>
            <a:rPr lang="tr-TR" sz="1700" kern="1200" dirty="0" err="1"/>
            <a:t>bait</a:t>
          </a:r>
          <a:r>
            <a:rPr lang="en-US" sz="1700" kern="1200" dirty="0"/>
            <a:t> per session.</a:t>
          </a:r>
        </a:p>
      </dsp:txBody>
      <dsp:txXfrm>
        <a:off x="3813075" y="2644665"/>
        <a:ext cx="2889450" cy="720000"/>
      </dsp:txXfrm>
    </dsp:sp>
    <dsp:sp modelId="{06B41D54-A7DF-496C-A695-7CB965FB3DA2}">
      <dsp:nvSpPr>
        <dsp:cNvPr id="0" name=""/>
        <dsp:cNvSpPr/>
      </dsp:nvSpPr>
      <dsp:spPr>
        <a:xfrm>
          <a:off x="8002777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B8168-675C-4C04-A6B4-7978A3C6EFBA}">
      <dsp:nvSpPr>
        <dsp:cNvPr id="0" name=""/>
        <dsp:cNvSpPr/>
      </dsp:nvSpPr>
      <dsp:spPr>
        <a:xfrm>
          <a:off x="7208178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Automation Precision:</a:t>
          </a:r>
          <a:r>
            <a:rPr lang="en-US" sz="1700" kern="1200"/>
            <a:t> Ensures consistent and timely feeding cycles</a:t>
          </a:r>
        </a:p>
      </dsp:txBody>
      <dsp:txXfrm>
        <a:off x="7208178" y="2644665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B5581-A181-4C57-A5B0-68E9994AB5FF}">
      <dsp:nvSpPr>
        <dsp:cNvPr id="0" name=""/>
        <dsp:cNvSpPr/>
      </dsp:nvSpPr>
      <dsp:spPr>
        <a:xfrm>
          <a:off x="0" y="1938"/>
          <a:ext cx="83407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49753-85E1-4E17-BDA6-D357C6D94C93}">
      <dsp:nvSpPr>
        <dsp:cNvPr id="0" name=""/>
        <dsp:cNvSpPr/>
      </dsp:nvSpPr>
      <dsp:spPr>
        <a:xfrm>
          <a:off x="0" y="1938"/>
          <a:ext cx="8340745" cy="661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Default startıng Ammonıa level is assigned as 83 ppm.</a:t>
          </a:r>
          <a:endParaRPr lang="en-US" sz="1800" kern="1200"/>
        </a:p>
      </dsp:txBody>
      <dsp:txXfrm>
        <a:off x="0" y="1938"/>
        <a:ext cx="8340745" cy="661073"/>
      </dsp:txXfrm>
    </dsp:sp>
    <dsp:sp modelId="{4B0ADD18-257B-4A57-9870-4FE47AB5DDE6}">
      <dsp:nvSpPr>
        <dsp:cNvPr id="0" name=""/>
        <dsp:cNvSpPr/>
      </dsp:nvSpPr>
      <dsp:spPr>
        <a:xfrm>
          <a:off x="0" y="663012"/>
          <a:ext cx="83407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6F6FF-04F7-4619-B818-CDD77B503520}">
      <dsp:nvSpPr>
        <dsp:cNvPr id="0" name=""/>
        <dsp:cNvSpPr/>
      </dsp:nvSpPr>
      <dsp:spPr>
        <a:xfrm>
          <a:off x="0" y="663012"/>
          <a:ext cx="8340745" cy="661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Water Level Setting:</a:t>
          </a:r>
          <a:r>
            <a:rPr lang="en-US" sz="1800" kern="1200"/>
            <a:t> Startup water level defaulted to standard safe levels.</a:t>
          </a:r>
        </a:p>
      </dsp:txBody>
      <dsp:txXfrm>
        <a:off x="0" y="663012"/>
        <a:ext cx="8340745" cy="661073"/>
      </dsp:txXfrm>
    </dsp:sp>
    <dsp:sp modelId="{81674F43-D4EC-45A4-8B11-A460F48D399B}">
      <dsp:nvSpPr>
        <dsp:cNvPr id="0" name=""/>
        <dsp:cNvSpPr/>
      </dsp:nvSpPr>
      <dsp:spPr>
        <a:xfrm>
          <a:off x="0" y="1324085"/>
          <a:ext cx="83407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AA15A-62D8-4AEB-8FE8-3397AA14269C}">
      <dsp:nvSpPr>
        <dsp:cNvPr id="0" name=""/>
        <dsp:cNvSpPr/>
      </dsp:nvSpPr>
      <dsp:spPr>
        <a:xfrm>
          <a:off x="0" y="1324085"/>
          <a:ext cx="8340745" cy="661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Timer Configuration:</a:t>
          </a:r>
          <a:r>
            <a:rPr lang="en-US" sz="1800" kern="1200"/>
            <a:t> Default PT time value set to 24.</a:t>
          </a:r>
        </a:p>
      </dsp:txBody>
      <dsp:txXfrm>
        <a:off x="0" y="1324085"/>
        <a:ext cx="8340745" cy="661073"/>
      </dsp:txXfrm>
    </dsp:sp>
    <dsp:sp modelId="{13ADE56E-FB00-49AB-820E-458D276D8B41}">
      <dsp:nvSpPr>
        <dsp:cNvPr id="0" name=""/>
        <dsp:cNvSpPr/>
      </dsp:nvSpPr>
      <dsp:spPr>
        <a:xfrm>
          <a:off x="0" y="1985159"/>
          <a:ext cx="83407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43C2B-4915-40F2-8AEB-F9A896857BA5}">
      <dsp:nvSpPr>
        <dsp:cNvPr id="0" name=""/>
        <dsp:cNvSpPr/>
      </dsp:nvSpPr>
      <dsp:spPr>
        <a:xfrm>
          <a:off x="0" y="1985159"/>
          <a:ext cx="8340745" cy="661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The total amount of the feed initially assigned as 30.</a:t>
          </a:r>
          <a:endParaRPr lang="en-US" sz="1800" kern="1200"/>
        </a:p>
      </dsp:txBody>
      <dsp:txXfrm>
        <a:off x="0" y="1985159"/>
        <a:ext cx="8340745" cy="661073"/>
      </dsp:txXfrm>
    </dsp:sp>
    <dsp:sp modelId="{D9FB0833-5983-410D-88F3-CA06F1F8B745}">
      <dsp:nvSpPr>
        <dsp:cNvPr id="0" name=""/>
        <dsp:cNvSpPr/>
      </dsp:nvSpPr>
      <dsp:spPr>
        <a:xfrm>
          <a:off x="0" y="2646232"/>
          <a:ext cx="83407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4A0BE-5DCD-439F-BE54-CF3827C763EC}">
      <dsp:nvSpPr>
        <dsp:cNvPr id="0" name=""/>
        <dsp:cNvSpPr/>
      </dsp:nvSpPr>
      <dsp:spPr>
        <a:xfrm>
          <a:off x="0" y="2646232"/>
          <a:ext cx="8340745" cy="661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Temperature Initialization:</a:t>
          </a:r>
          <a:r>
            <a:rPr lang="en-US" sz="1800" kern="1200"/>
            <a:t> Default starting temperature set to 36°C.</a:t>
          </a:r>
        </a:p>
      </dsp:txBody>
      <dsp:txXfrm>
        <a:off x="0" y="2646232"/>
        <a:ext cx="8340745" cy="661073"/>
      </dsp:txXfrm>
    </dsp:sp>
    <dsp:sp modelId="{CEAC893C-EE8A-48D8-B4CC-B49C4431989C}">
      <dsp:nvSpPr>
        <dsp:cNvPr id="0" name=""/>
        <dsp:cNvSpPr/>
      </dsp:nvSpPr>
      <dsp:spPr>
        <a:xfrm>
          <a:off x="0" y="3307305"/>
          <a:ext cx="83407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FA356-5DDD-42C7-BC87-B15F4A9E2286}">
      <dsp:nvSpPr>
        <dsp:cNvPr id="0" name=""/>
        <dsp:cNvSpPr/>
      </dsp:nvSpPr>
      <dsp:spPr>
        <a:xfrm>
          <a:off x="0" y="3307305"/>
          <a:ext cx="8340745" cy="661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The number of fish is assigned as 10.</a:t>
          </a:r>
          <a:endParaRPr lang="en-US" sz="1800" kern="1200"/>
        </a:p>
      </dsp:txBody>
      <dsp:txXfrm>
        <a:off x="0" y="3307305"/>
        <a:ext cx="8340745" cy="6610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49060-2333-43C1-8115-58F30BB0206C}">
      <dsp:nvSpPr>
        <dsp:cNvPr id="0" name=""/>
        <dsp:cNvSpPr/>
      </dsp:nvSpPr>
      <dsp:spPr>
        <a:xfrm>
          <a:off x="2227564" y="1510"/>
          <a:ext cx="2224303" cy="144579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Monitoring Interval:</a:t>
          </a:r>
          <a:r>
            <a:rPr lang="en-US" sz="1400" kern="1200" dirty="0"/>
            <a:t> Ammonia levels are checked every 3 seconds.</a:t>
          </a:r>
        </a:p>
      </dsp:txBody>
      <dsp:txXfrm>
        <a:off x="2298142" y="72088"/>
        <a:ext cx="2083147" cy="1304641"/>
      </dsp:txXfrm>
    </dsp:sp>
    <dsp:sp modelId="{9360F337-807D-4103-B303-64B331260A47}">
      <dsp:nvSpPr>
        <dsp:cNvPr id="0" name=""/>
        <dsp:cNvSpPr/>
      </dsp:nvSpPr>
      <dsp:spPr>
        <a:xfrm>
          <a:off x="1411796" y="724409"/>
          <a:ext cx="3855840" cy="3855840"/>
        </a:xfrm>
        <a:custGeom>
          <a:avLst/>
          <a:gdLst/>
          <a:ahLst/>
          <a:cxnLst/>
          <a:rect l="0" t="0" r="0" b="0"/>
          <a:pathLst>
            <a:path>
              <a:moveTo>
                <a:pt x="3338509" y="613723"/>
              </a:moveTo>
              <a:arcTo wR="1927920" hR="1927920" stAng="19021564" swAng="2301670"/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AB7B1A-8802-4263-B5CC-C0DBE38DDC06}">
      <dsp:nvSpPr>
        <dsp:cNvPr id="0" name=""/>
        <dsp:cNvSpPr/>
      </dsp:nvSpPr>
      <dsp:spPr>
        <a:xfrm>
          <a:off x="3897192" y="2893391"/>
          <a:ext cx="2224303" cy="144579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Critical Threshold:</a:t>
          </a:r>
          <a:r>
            <a:rPr lang="en-US" sz="1400" kern="1200"/>
            <a:t> If ammonia exceeds 85 ppm, alarm light starts flashing.</a:t>
          </a:r>
        </a:p>
      </dsp:txBody>
      <dsp:txXfrm>
        <a:off x="3967770" y="2963969"/>
        <a:ext cx="2083147" cy="1304641"/>
      </dsp:txXfrm>
    </dsp:sp>
    <dsp:sp modelId="{0272C75B-3CED-4C71-A1DB-7E5F38048615}">
      <dsp:nvSpPr>
        <dsp:cNvPr id="0" name=""/>
        <dsp:cNvSpPr/>
      </dsp:nvSpPr>
      <dsp:spPr>
        <a:xfrm>
          <a:off x="1411796" y="724409"/>
          <a:ext cx="3855840" cy="3855840"/>
        </a:xfrm>
        <a:custGeom>
          <a:avLst/>
          <a:gdLst/>
          <a:ahLst/>
          <a:cxnLst/>
          <a:rect l="0" t="0" r="0" b="0"/>
          <a:pathLst>
            <a:path>
              <a:moveTo>
                <a:pt x="2519281" y="3762904"/>
              </a:moveTo>
              <a:arcTo wR="1927920" hR="1927920" stAng="4328244" swAng="2143511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2DF3F-47D1-484E-9563-53C1E64CDBAC}">
      <dsp:nvSpPr>
        <dsp:cNvPr id="0" name=""/>
        <dsp:cNvSpPr/>
      </dsp:nvSpPr>
      <dsp:spPr>
        <a:xfrm>
          <a:off x="557937" y="2893391"/>
          <a:ext cx="2224303" cy="144579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Safety Protocols:</a:t>
          </a:r>
          <a:r>
            <a:rPr lang="en-US" sz="1400" kern="1200"/>
            <a:t> Fish death assumed if threshold is breached, prompting immediate action.</a:t>
          </a:r>
        </a:p>
      </dsp:txBody>
      <dsp:txXfrm>
        <a:off x="628515" y="2963969"/>
        <a:ext cx="2083147" cy="1304641"/>
      </dsp:txXfrm>
    </dsp:sp>
    <dsp:sp modelId="{59CC6B02-D310-435B-89CD-F7C1F4AC75DE}">
      <dsp:nvSpPr>
        <dsp:cNvPr id="0" name=""/>
        <dsp:cNvSpPr/>
      </dsp:nvSpPr>
      <dsp:spPr>
        <a:xfrm>
          <a:off x="1411796" y="724409"/>
          <a:ext cx="3855840" cy="3855840"/>
        </a:xfrm>
        <a:custGeom>
          <a:avLst/>
          <a:gdLst/>
          <a:ahLst/>
          <a:cxnLst/>
          <a:rect l="0" t="0" r="0" b="0"/>
          <a:pathLst>
            <a:path>
              <a:moveTo>
                <a:pt x="6244" y="1772875"/>
              </a:moveTo>
              <a:arcTo wR="1927920" hR="1927920" stAng="11076766" swAng="2301670"/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4B699-8353-4E1B-AA7D-BF06F3AC2612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19C2A-318E-49E2-AD84-0CC8A57CAC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0328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19C2A-318E-49E2-AD84-0CC8A57CAC8F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35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8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938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2151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4746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260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8123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476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867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589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460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3964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556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732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859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379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575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F4007-A823-4EC3-A5B0-E2F27ED120EB}" type="datetimeFigureOut">
              <a:rPr lang="tr-TR" smtClean="0"/>
              <a:t>14.01.2025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FE860E2-95FD-4065-974F-82E1BBDAA3A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791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a Life Akvaryum Gezisi - Şehit Anıl Kaan Aybek Ortaokulu">
            <a:extLst>
              <a:ext uri="{FF2B5EF4-FFF2-40B4-BE49-F238E27FC236}">
                <a16:creationId xmlns:a16="http://schemas.microsoft.com/office/drawing/2014/main" id="{903C1A54-D94E-40E2-84C1-56B38B9D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A5F14D3-34EB-BADA-B699-021C9C5D2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6" y="1728755"/>
            <a:ext cx="9144000" cy="3063240"/>
          </a:xfrm>
        </p:spPr>
        <p:txBody>
          <a:bodyPr>
            <a:normAutofit fontScale="90000"/>
          </a:bodyPr>
          <a:lstStyle/>
          <a:p>
            <a:r>
              <a:rPr lang="en-US" sz="4100" b="1" dirty="0">
                <a:solidFill>
                  <a:schemeClr val="bg1"/>
                </a:solidFill>
              </a:rPr>
              <a:t>Automated Aquarium Control </a:t>
            </a:r>
            <a:r>
              <a:rPr lang="en-US" sz="4100" b="1" dirty="0" err="1">
                <a:solidFill>
                  <a:schemeClr val="bg1"/>
                </a:solidFill>
              </a:rPr>
              <a:t>Syste</a:t>
            </a:r>
            <a:r>
              <a:rPr lang="tr-TR" sz="4100" b="1" dirty="0">
                <a:solidFill>
                  <a:schemeClr val="bg1"/>
                </a:solidFill>
              </a:rPr>
              <a:t>m</a:t>
            </a:r>
            <a:br>
              <a:rPr lang="en-US" sz="4100" dirty="0">
                <a:solidFill>
                  <a:schemeClr val="bg1"/>
                </a:solidFill>
              </a:rPr>
            </a:br>
            <a:br>
              <a:rPr lang="tr-TR" sz="4100" i="1" dirty="0">
                <a:solidFill>
                  <a:schemeClr val="bg1"/>
                </a:solidFill>
              </a:rPr>
            </a:br>
            <a:r>
              <a:rPr lang="tr-TR" sz="2700" i="1" dirty="0">
                <a:solidFill>
                  <a:schemeClr val="bg1"/>
                </a:solidFill>
              </a:rPr>
              <a:t>* Hüseyin Onur Taştan 	2006102015</a:t>
            </a:r>
            <a:br>
              <a:rPr lang="tr-TR" sz="2700" i="1" dirty="0">
                <a:solidFill>
                  <a:schemeClr val="bg1"/>
                </a:solidFill>
              </a:rPr>
            </a:br>
            <a:r>
              <a:rPr lang="tr-TR" sz="2700" i="1" dirty="0">
                <a:solidFill>
                  <a:schemeClr val="bg1"/>
                </a:solidFill>
              </a:rPr>
              <a:t>* Suat Deniz 				2006102002</a:t>
            </a:r>
            <a:br>
              <a:rPr lang="en-US" sz="4100" dirty="0">
                <a:solidFill>
                  <a:schemeClr val="bg1"/>
                </a:solidFill>
              </a:rPr>
            </a:br>
            <a:endParaRPr lang="tr-TR" sz="4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020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A774DE-483D-0399-1284-D6B843CE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533" y="0"/>
            <a:ext cx="5735633" cy="1627274"/>
          </a:xfrm>
        </p:spPr>
        <p:txBody>
          <a:bodyPr anchor="t">
            <a:normAutofit/>
          </a:bodyPr>
          <a:lstStyle/>
          <a:p>
            <a:r>
              <a:rPr lang="tr-TR" sz="4800" b="1" dirty="0" err="1">
                <a:solidFill>
                  <a:schemeClr val="tx1"/>
                </a:solidFill>
              </a:rPr>
              <a:t>Cyclic</a:t>
            </a:r>
            <a:r>
              <a:rPr lang="tr-TR" sz="4800" b="1" dirty="0">
                <a:solidFill>
                  <a:schemeClr val="tx1"/>
                </a:solidFill>
              </a:rPr>
              <a:t> </a:t>
            </a:r>
            <a:r>
              <a:rPr lang="tr-TR" sz="4800" b="1" dirty="0" err="1">
                <a:solidFill>
                  <a:schemeClr val="tx1"/>
                </a:solidFill>
              </a:rPr>
              <a:t>Ammonia</a:t>
            </a:r>
            <a:r>
              <a:rPr lang="tr-TR" sz="4800" b="1" dirty="0">
                <a:solidFill>
                  <a:schemeClr val="tx1"/>
                </a:solidFill>
              </a:rPr>
              <a:t> </a:t>
            </a:r>
            <a:r>
              <a:rPr lang="tr-TR" sz="4800" b="1" dirty="0" err="1">
                <a:solidFill>
                  <a:schemeClr val="tx1"/>
                </a:solidFill>
              </a:rPr>
              <a:t>Monitoring</a:t>
            </a:r>
            <a:endParaRPr lang="tr-TR" sz="48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İçerik Yer Tutucusu 3">
            <a:extLst>
              <a:ext uri="{FF2B5EF4-FFF2-40B4-BE49-F238E27FC236}">
                <a16:creationId xmlns:a16="http://schemas.microsoft.com/office/drawing/2014/main" id="{5F6E845D-C065-A10D-4B97-FB1383CAB3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2304949"/>
              </p:ext>
            </p:extLst>
          </p:nvPr>
        </p:nvGraphicFramePr>
        <p:xfrm>
          <a:off x="845733" y="1627274"/>
          <a:ext cx="6679433" cy="4848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mavi, renklilik, sanat içeren bir resim&#10;&#10;Açıklama otomatik olarak oluşturuldu">
            <a:extLst>
              <a:ext uri="{FF2B5EF4-FFF2-40B4-BE49-F238E27FC236}">
                <a16:creationId xmlns:a16="http://schemas.microsoft.com/office/drawing/2014/main" id="{023E4157-5A05-FDEA-34C0-96FD055E39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557" r="36019" b="-1"/>
          <a:stretch/>
        </p:blipFill>
        <p:spPr>
          <a:xfrm>
            <a:off x="7525166" y="10"/>
            <a:ext cx="46668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8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5D996D-5124-0D2D-B867-A93BAAA6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Lighting Control System</a:t>
            </a:r>
            <a:br>
              <a:rPr lang="en-US" b="1" dirty="0"/>
            </a:br>
            <a:endParaRPr lang="tr-TR" dirty="0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6E8EBFD9-B0DB-A151-6665-A400A4BE2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353774"/>
              </p:ext>
            </p:extLst>
          </p:nvPr>
        </p:nvGraphicFramePr>
        <p:xfrm>
          <a:off x="429768" y="1399032"/>
          <a:ext cx="11475720" cy="5175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687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CF23FB-EDED-E4E5-5B97-AAE0F29C25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9804" b="59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01FFFB9-A4E4-7F9E-CC7B-E6D161C43C73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Temperature and Water Level Control</a:t>
            </a:r>
            <a:endParaRPr lang="en-US" sz="4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İçerik Yer Tutucusu 3">
            <a:extLst>
              <a:ext uri="{FF2B5EF4-FFF2-40B4-BE49-F238E27FC236}">
                <a16:creationId xmlns:a16="http://schemas.microsoft.com/office/drawing/2014/main" id="{67645E23-B3CD-B568-0D69-FA3506B821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24009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6950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867C27-3884-687B-3C4A-648C4B92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/>
              <a:t>Automatic Feeding System</a:t>
            </a:r>
            <a:endParaRPr lang="tr-TR" sz="5200"/>
          </a:p>
        </p:txBody>
      </p:sp>
      <p:graphicFrame>
        <p:nvGraphicFramePr>
          <p:cNvPr id="8" name="Metin kutusu 5">
            <a:extLst>
              <a:ext uri="{FF2B5EF4-FFF2-40B4-BE49-F238E27FC236}">
                <a16:creationId xmlns:a16="http://schemas.microsoft.com/office/drawing/2014/main" id="{909D66AC-615D-D282-A9D9-472723003C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0353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8178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2107258-4363-6305-A371-36DF34DF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2500" b="1"/>
              <a:t>HMI Panel </a:t>
            </a:r>
            <a:r>
              <a:rPr lang="tr-TR" sz="2500" b="1" err="1"/>
              <a:t>for</a:t>
            </a:r>
            <a:r>
              <a:rPr lang="tr-TR" sz="2500" b="1"/>
              <a:t> Live </a:t>
            </a:r>
            <a:r>
              <a:rPr lang="tr-TR" sz="2500" b="1" err="1"/>
              <a:t>Monitoring</a:t>
            </a:r>
            <a:r>
              <a:rPr lang="tr-TR" sz="2500" b="1"/>
              <a:t> </a:t>
            </a:r>
            <a:r>
              <a:rPr lang="tr-TR" sz="2500" b="1" err="1"/>
              <a:t>graphical</a:t>
            </a:r>
            <a:br>
              <a:rPr lang="tr-TR" sz="2500" b="1"/>
            </a:br>
            <a:endParaRPr lang="tr-TR" sz="250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FF40CC50-F5E6-4BA9-F749-A9902B77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b="1" err="1"/>
              <a:t>Temperature</a:t>
            </a:r>
            <a:r>
              <a:rPr lang="tr-TR" b="1"/>
              <a:t> </a:t>
            </a:r>
            <a:r>
              <a:rPr lang="tr-TR" b="1" err="1"/>
              <a:t>Tracking</a:t>
            </a:r>
            <a:r>
              <a:rPr lang="tr-TR" b="1"/>
              <a:t>:</a:t>
            </a:r>
            <a:r>
              <a:rPr lang="tr-TR"/>
              <a:t> Displays </a:t>
            </a:r>
            <a:r>
              <a:rPr lang="tr-TR" err="1"/>
              <a:t>real</a:t>
            </a:r>
            <a:r>
              <a:rPr lang="tr-TR"/>
              <a:t>-time </a:t>
            </a:r>
            <a:r>
              <a:rPr lang="tr-TR" err="1"/>
              <a:t>aquarium</a:t>
            </a:r>
            <a:r>
              <a:rPr lang="tr-TR"/>
              <a:t> </a:t>
            </a:r>
            <a:r>
              <a:rPr lang="tr-TR" err="1"/>
              <a:t>temperature</a:t>
            </a:r>
            <a:r>
              <a:rPr lang="tr-TR"/>
              <a:t> </a:t>
            </a:r>
            <a:r>
              <a:rPr lang="tr-TR" err="1"/>
              <a:t>variations</a:t>
            </a:r>
            <a:r>
              <a:rPr lang="tr-TR"/>
              <a:t>. Graphics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tr-TR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b="1" err="1"/>
              <a:t>Ammonia</a:t>
            </a:r>
            <a:r>
              <a:rPr lang="tr-TR" b="1"/>
              <a:t> </a:t>
            </a:r>
            <a:r>
              <a:rPr lang="tr-TR" b="1" err="1"/>
              <a:t>Levels</a:t>
            </a:r>
            <a:r>
              <a:rPr lang="tr-TR" b="1"/>
              <a:t>:</a:t>
            </a:r>
            <a:r>
              <a:rPr lang="tr-TR"/>
              <a:t> </a:t>
            </a:r>
            <a:r>
              <a:rPr lang="tr-TR" err="1"/>
              <a:t>Continuously</a:t>
            </a:r>
            <a:r>
              <a:rPr lang="tr-TR"/>
              <a:t> </a:t>
            </a:r>
            <a:r>
              <a:rPr lang="tr-TR" err="1"/>
              <a:t>monitors</a:t>
            </a:r>
            <a:r>
              <a:rPr lang="tr-TR"/>
              <a:t> </a:t>
            </a:r>
            <a:r>
              <a:rPr lang="tr-TR" err="1"/>
              <a:t>ammonia</a:t>
            </a:r>
            <a:r>
              <a:rPr lang="tr-TR"/>
              <a:t> </a:t>
            </a:r>
            <a:r>
              <a:rPr lang="tr-TR" err="1"/>
              <a:t>concentration</a:t>
            </a:r>
            <a:r>
              <a:rPr lang="tr-TR"/>
              <a:t> </a:t>
            </a:r>
            <a:r>
              <a:rPr lang="tr-TR" err="1"/>
              <a:t>for</a:t>
            </a:r>
            <a:r>
              <a:rPr lang="tr-TR"/>
              <a:t> </a:t>
            </a:r>
            <a:r>
              <a:rPr lang="tr-TR" err="1"/>
              <a:t>safety</a:t>
            </a:r>
            <a:r>
              <a:rPr lang="tr-TR"/>
              <a:t>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b="1" err="1"/>
              <a:t>Water</a:t>
            </a:r>
            <a:r>
              <a:rPr lang="tr-TR" b="1"/>
              <a:t> Level </a:t>
            </a:r>
            <a:r>
              <a:rPr lang="tr-TR" b="1" err="1"/>
              <a:t>Display</a:t>
            </a:r>
            <a:r>
              <a:rPr lang="tr-TR" b="1"/>
              <a:t>:</a:t>
            </a:r>
            <a:r>
              <a:rPr lang="tr-TR"/>
              <a:t> </a:t>
            </a:r>
            <a:r>
              <a:rPr lang="tr-TR" err="1"/>
              <a:t>Graphical</a:t>
            </a:r>
            <a:r>
              <a:rPr lang="tr-TR"/>
              <a:t> </a:t>
            </a:r>
            <a:r>
              <a:rPr lang="tr-TR" err="1"/>
              <a:t>representation</a:t>
            </a:r>
            <a:r>
              <a:rPr lang="tr-TR"/>
              <a:t> of </a:t>
            </a:r>
            <a:r>
              <a:rPr lang="tr-TR" err="1"/>
              <a:t>current</a:t>
            </a:r>
            <a:r>
              <a:rPr lang="tr-TR"/>
              <a:t> </a:t>
            </a:r>
            <a:r>
              <a:rPr lang="tr-TR" err="1"/>
              <a:t>water</a:t>
            </a:r>
            <a:r>
              <a:rPr lang="tr-TR"/>
              <a:t> </a:t>
            </a:r>
            <a:r>
              <a:rPr lang="tr-TR" err="1"/>
              <a:t>levels</a:t>
            </a:r>
            <a:r>
              <a:rPr lang="tr-TR"/>
              <a:t>.</a:t>
            </a:r>
          </a:p>
          <a:p>
            <a:pPr>
              <a:lnSpc>
                <a:spcPct val="90000"/>
              </a:lnSpc>
            </a:pPr>
            <a:endParaRPr lang="tr-TR"/>
          </a:p>
        </p:txBody>
      </p:sp>
      <p:pic>
        <p:nvPicPr>
          <p:cNvPr id="4098" name="Picture 2" descr="resim">
            <a:extLst>
              <a:ext uri="{FF2B5EF4-FFF2-40B4-BE49-F238E27FC236}">
                <a16:creationId xmlns:a16="http://schemas.microsoft.com/office/drawing/2014/main" id="{1446E20E-D2A7-79AD-C60E-6F9F8D51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543" y="1189085"/>
            <a:ext cx="6953577" cy="41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3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37CA0EF-9981-AA62-4892-8F325EF2C21F}"/>
              </a:ext>
            </a:extLst>
          </p:cNvPr>
          <p:cNvSpPr txBox="1"/>
          <p:nvPr/>
        </p:nvSpPr>
        <p:spPr>
          <a:xfrm>
            <a:off x="500514" y="1742174"/>
            <a:ext cx="3798989" cy="415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</a:p>
        </p:txBody>
      </p:sp>
      <p:pic>
        <p:nvPicPr>
          <p:cNvPr id="1026" name="Picture 2" descr="resim">
            <a:extLst>
              <a:ext uri="{FF2B5EF4-FFF2-40B4-BE49-F238E27FC236}">
                <a16:creationId xmlns:a16="http://schemas.microsoft.com/office/drawing/2014/main" id="{504A4BF0-D6D6-82EB-CA62-8ADC77C1CE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3629" y="1171701"/>
            <a:ext cx="8359492" cy="50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8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F60C2B1-0C46-66D1-87A0-D471772FC4FD}"/>
              </a:ext>
            </a:extLst>
          </p:cNvPr>
          <p:cNvSpPr txBox="1"/>
          <p:nvPr/>
        </p:nvSpPr>
        <p:spPr>
          <a:xfrm>
            <a:off x="649225" y="2133600"/>
            <a:ext cx="3650278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BALIKÇI</a:t>
            </a:r>
          </a:p>
        </p:txBody>
      </p:sp>
      <p:pic>
        <p:nvPicPr>
          <p:cNvPr id="2050" name="Picture 2" descr="resim">
            <a:extLst>
              <a:ext uri="{FF2B5EF4-FFF2-40B4-BE49-F238E27FC236}">
                <a16:creationId xmlns:a16="http://schemas.microsoft.com/office/drawing/2014/main" id="{09C3C7D0-F638-FA66-959A-60D8A1BE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4527" y="1180394"/>
            <a:ext cx="8668594" cy="52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1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CC6E9A-6829-9860-9B57-C5E0EA61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tr-TR" sz="2400" dirty="0"/>
              <a:t>MÜŞTERİ</a:t>
            </a:r>
          </a:p>
        </p:txBody>
      </p:sp>
      <p:sp>
        <p:nvSpPr>
          <p:cNvPr id="3083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resim">
            <a:extLst>
              <a:ext uri="{FF2B5EF4-FFF2-40B4-BE49-F238E27FC236}">
                <a16:creationId xmlns:a16="http://schemas.microsoft.com/office/drawing/2014/main" id="{D4ACEB3D-8AF3-B61A-51FB-70B8719E3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135" y="887981"/>
            <a:ext cx="8571879" cy="517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24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renklilik, sanat, tasarım içeren bir resim&#10;&#10;Açıklama otomatik olarak oluşturuldu">
            <a:extLst>
              <a:ext uri="{FF2B5EF4-FFF2-40B4-BE49-F238E27FC236}">
                <a16:creationId xmlns:a16="http://schemas.microsoft.com/office/drawing/2014/main" id="{CD8F6FE4-3ABF-D7D3-78C4-DB6B56E738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FC4939-8334-2CC4-6538-5DD4C3C2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Startup Initialization Process</a:t>
            </a:r>
            <a:endParaRPr lang="tr-TR" dirty="0">
              <a:solidFill>
                <a:srgbClr val="FFFFFF"/>
              </a:solidFill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EA81B3B-211F-1315-A951-0190567A776C}"/>
              </a:ext>
            </a:extLst>
          </p:cNvPr>
          <p:cNvSpPr txBox="1"/>
          <p:nvPr/>
        </p:nvSpPr>
        <p:spPr>
          <a:xfrm>
            <a:off x="3794760" y="6492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graphicFrame>
        <p:nvGraphicFramePr>
          <p:cNvPr id="23" name="Metin kutusu 3">
            <a:extLst>
              <a:ext uri="{FF2B5EF4-FFF2-40B4-BE49-F238E27FC236}">
                <a16:creationId xmlns:a16="http://schemas.microsoft.com/office/drawing/2014/main" id="{3FEAFED4-FC0D-C933-E999-989C072DB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54386"/>
              </p:ext>
            </p:extLst>
          </p:nvPr>
        </p:nvGraphicFramePr>
        <p:xfrm>
          <a:off x="2366117" y="2213461"/>
          <a:ext cx="8340745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8633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</TotalTime>
  <Words>318</Words>
  <Application>Microsoft Office PowerPoint</Application>
  <PresentationFormat>Geniş ekran</PresentationFormat>
  <Paragraphs>33</Paragraphs>
  <Slides>10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Aptos</vt:lpstr>
      <vt:lpstr>Arial</vt:lpstr>
      <vt:lpstr>Century Gothic</vt:lpstr>
      <vt:lpstr>Wingdings 3</vt:lpstr>
      <vt:lpstr>Duman</vt:lpstr>
      <vt:lpstr>Automated Aquarium Control System  * Hüseyin Onur Taştan  2006102015 * Suat Deniz     2006102002 </vt:lpstr>
      <vt:lpstr>Lighting Control System </vt:lpstr>
      <vt:lpstr>PowerPoint Sunusu</vt:lpstr>
      <vt:lpstr>Automatic Feeding System</vt:lpstr>
      <vt:lpstr>HMI Panel for Live Monitoring graphical </vt:lpstr>
      <vt:lpstr>PowerPoint Sunusu</vt:lpstr>
      <vt:lpstr>PowerPoint Sunusu</vt:lpstr>
      <vt:lpstr>PowerPoint Sunusu</vt:lpstr>
      <vt:lpstr>Startup Initialization Process</vt:lpstr>
      <vt:lpstr>Cyclic Ammonia Monitoring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Hüseyin Onur Taştan</dc:creator>
  <cp:lastModifiedBy>Suat Deniz</cp:lastModifiedBy>
  <cp:revision>5</cp:revision>
  <dcterms:created xsi:type="dcterms:W3CDTF">2025-01-13T17:19:00Z</dcterms:created>
  <dcterms:modified xsi:type="dcterms:W3CDTF">2025-01-14T10:51:45Z</dcterms:modified>
</cp:coreProperties>
</file>